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2"/>
  </p:notesMasterIdLst>
  <p:sldIdLst>
    <p:sldId id="2146846496" r:id="rId3"/>
    <p:sldId id="258" r:id="rId4"/>
    <p:sldId id="260" r:id="rId5"/>
    <p:sldId id="2146846551" r:id="rId6"/>
    <p:sldId id="2146846528" r:id="rId7"/>
    <p:sldId id="2146846521" r:id="rId8"/>
    <p:sldId id="2146846514" r:id="rId9"/>
    <p:sldId id="2146846522" r:id="rId10"/>
    <p:sldId id="340" r:id="rId11"/>
    <p:sldId id="2146846552" r:id="rId12"/>
    <p:sldId id="2146846530" r:id="rId13"/>
    <p:sldId id="2146846523" r:id="rId14"/>
    <p:sldId id="2146846534" r:id="rId15"/>
    <p:sldId id="2146846532" r:id="rId16"/>
    <p:sldId id="2146846533" r:id="rId17"/>
    <p:sldId id="2146846524" r:id="rId18"/>
    <p:sldId id="2146846536" r:id="rId19"/>
    <p:sldId id="2146846541" r:id="rId20"/>
    <p:sldId id="2146846538" r:id="rId21"/>
    <p:sldId id="2146846537" r:id="rId22"/>
    <p:sldId id="2146846525" r:id="rId23"/>
    <p:sldId id="2146846546" r:id="rId24"/>
    <p:sldId id="2146846547" r:id="rId25"/>
    <p:sldId id="2146846539" r:id="rId26"/>
    <p:sldId id="2146846540" r:id="rId27"/>
    <p:sldId id="2146846527" r:id="rId28"/>
    <p:sldId id="2146846550" r:id="rId29"/>
    <p:sldId id="2146846548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'hamed Issam Ed-Daou" userId="401fa048-1fe5-4d37-b4d7-b6770ce78e87" providerId="ADAL" clId="{E0845A7D-11BB-4F31-95F9-CBCAAC011819}"/>
    <pc:docChg chg="undo redo custSel addSld delSld modSld sldOrd">
      <pc:chgData name="M'hamed Issam Ed-Daou" userId="401fa048-1fe5-4d37-b4d7-b6770ce78e87" providerId="ADAL" clId="{E0845A7D-11BB-4F31-95F9-CBCAAC011819}" dt="2024-04-22T09:24:35.022" v="2332"/>
      <pc:docMkLst>
        <pc:docMk/>
      </pc:docMkLst>
      <pc:sldChg chg="modSp mod">
        <pc:chgData name="M'hamed Issam Ed-Daou" userId="401fa048-1fe5-4d37-b4d7-b6770ce78e87" providerId="ADAL" clId="{E0845A7D-11BB-4F31-95F9-CBCAAC011819}" dt="2024-04-19T14:54:25.210" v="2324" actId="1076"/>
        <pc:sldMkLst>
          <pc:docMk/>
          <pc:sldMk cId="2050524129" sldId="2715"/>
        </pc:sldMkLst>
      </pc:sldChg>
      <pc:sldChg chg="addSp delSp modSp mod ord">
        <pc:chgData name="M'hamed Issam Ed-Daou" userId="401fa048-1fe5-4d37-b4d7-b6770ce78e87" providerId="ADAL" clId="{E0845A7D-11BB-4F31-95F9-CBCAAC011819}" dt="2024-04-22T08:38:22.635" v="2330" actId="1076"/>
        <pc:sldMkLst>
          <pc:docMk/>
          <pc:sldMk cId="2189667943" sldId="2146846482"/>
        </pc:sldMkLst>
      </pc:sldChg>
      <pc:sldChg chg="modSp mod">
        <pc:chgData name="M'hamed Issam Ed-Daou" userId="401fa048-1fe5-4d37-b4d7-b6770ce78e87" providerId="ADAL" clId="{E0845A7D-11BB-4F31-95F9-CBCAAC011819}" dt="2024-04-19T13:57:02.187" v="2320" actId="1076"/>
        <pc:sldMkLst>
          <pc:docMk/>
          <pc:sldMk cId="3009970433" sldId="2146846496"/>
        </pc:sldMkLst>
      </pc:sldChg>
      <pc:sldChg chg="del">
        <pc:chgData name="M'hamed Issam Ed-Daou" userId="401fa048-1fe5-4d37-b4d7-b6770ce78e87" providerId="ADAL" clId="{E0845A7D-11BB-4F31-95F9-CBCAAC011819}" dt="2024-04-19T09:56:57.097" v="1248" actId="47"/>
        <pc:sldMkLst>
          <pc:docMk/>
          <pc:sldMk cId="4190826223" sldId="2146846497"/>
        </pc:sldMkLst>
      </pc:sldChg>
      <pc:sldChg chg="del">
        <pc:chgData name="M'hamed Issam Ed-Daou" userId="401fa048-1fe5-4d37-b4d7-b6770ce78e87" providerId="ADAL" clId="{E0845A7D-11BB-4F31-95F9-CBCAAC011819}" dt="2024-04-19T09:56:53.366" v="1247" actId="47"/>
        <pc:sldMkLst>
          <pc:docMk/>
          <pc:sldMk cId="1407883151" sldId="2146846499"/>
        </pc:sldMkLst>
      </pc:sldChg>
      <pc:sldChg chg="del">
        <pc:chgData name="M'hamed Issam Ed-Daou" userId="401fa048-1fe5-4d37-b4d7-b6770ce78e87" providerId="ADAL" clId="{E0845A7D-11BB-4F31-95F9-CBCAAC011819}" dt="2024-04-19T09:56:50.154" v="1245" actId="47"/>
        <pc:sldMkLst>
          <pc:docMk/>
          <pc:sldMk cId="921986086" sldId="2146846501"/>
        </pc:sldMkLst>
      </pc:sldChg>
      <pc:sldChg chg="del">
        <pc:chgData name="M'hamed Issam Ed-Daou" userId="401fa048-1fe5-4d37-b4d7-b6770ce78e87" providerId="ADAL" clId="{E0845A7D-11BB-4F31-95F9-CBCAAC011819}" dt="2024-04-19T09:56:51.347" v="1246" actId="47"/>
        <pc:sldMkLst>
          <pc:docMk/>
          <pc:sldMk cId="990315217" sldId="2146846502"/>
        </pc:sldMkLst>
      </pc:sldChg>
      <pc:sldChg chg="addSp delSp modSp mod ord">
        <pc:chgData name="M'hamed Issam Ed-Daou" userId="401fa048-1fe5-4d37-b4d7-b6770ce78e87" providerId="ADAL" clId="{E0845A7D-11BB-4F31-95F9-CBCAAC011819}" dt="2024-04-22T09:24:35.022" v="2332"/>
        <pc:sldMkLst>
          <pc:docMk/>
          <pc:sldMk cId="2777066420" sldId="2146846503"/>
        </pc:sldMkLst>
      </pc:sldChg>
      <pc:sldChg chg="delSp del">
        <pc:chgData name="M'hamed Issam Ed-Daou" userId="401fa048-1fe5-4d37-b4d7-b6770ce78e87" providerId="ADAL" clId="{E0845A7D-11BB-4F31-95F9-CBCAAC011819}" dt="2024-04-19T09:56:47.720" v="1244" actId="47"/>
        <pc:sldMkLst>
          <pc:docMk/>
          <pc:sldMk cId="2461550692" sldId="2146846504"/>
        </pc:sldMkLst>
      </pc:sldChg>
      <pc:sldChg chg="delSp modSp add del mod">
        <pc:chgData name="M'hamed Issam Ed-Daou" userId="401fa048-1fe5-4d37-b4d7-b6770ce78e87" providerId="ADAL" clId="{E0845A7D-11BB-4F31-95F9-CBCAAC011819}" dt="2024-04-19T09:56:45.938" v="1243" actId="47"/>
        <pc:sldMkLst>
          <pc:docMk/>
          <pc:sldMk cId="3694998317" sldId="2146846505"/>
        </pc:sldMkLst>
      </pc:sldChg>
      <pc:sldChg chg="addSp delSp modSp add mod ord">
        <pc:chgData name="M'hamed Issam Ed-Daou" userId="401fa048-1fe5-4d37-b4d7-b6770ce78e87" providerId="ADAL" clId="{E0845A7D-11BB-4F31-95F9-CBCAAC011819}" dt="2024-04-19T10:00:03.075" v="1341" actId="20577"/>
        <pc:sldMkLst>
          <pc:docMk/>
          <pc:sldMk cId="1714697158" sldId="2146846506"/>
        </pc:sldMkLst>
      </pc:sldChg>
      <pc:sldChg chg="addSp delSp modSp add mod">
        <pc:chgData name="M'hamed Issam Ed-Daou" userId="401fa048-1fe5-4d37-b4d7-b6770ce78e87" providerId="ADAL" clId="{E0845A7D-11BB-4F31-95F9-CBCAAC011819}" dt="2024-04-19T14:59:01.520" v="2326" actId="1076"/>
        <pc:sldMkLst>
          <pc:docMk/>
          <pc:sldMk cId="1889409376" sldId="2146846507"/>
        </pc:sldMkLst>
      </pc:sldChg>
      <pc:sldChg chg="addSp delSp modSp add mod">
        <pc:chgData name="M'hamed Issam Ed-Daou" userId="401fa048-1fe5-4d37-b4d7-b6770ce78e87" providerId="ADAL" clId="{E0845A7D-11BB-4F31-95F9-CBCAAC011819}" dt="2024-04-19T13:30:05.989" v="2315" actId="14100"/>
        <pc:sldMkLst>
          <pc:docMk/>
          <pc:sldMk cId="3553179949" sldId="2146846508"/>
        </pc:sldMkLst>
      </pc:sldChg>
      <pc:sldChg chg="addSp delSp modSp add mod">
        <pc:chgData name="M'hamed Issam Ed-Daou" userId="401fa048-1fe5-4d37-b4d7-b6770ce78e87" providerId="ADAL" clId="{E0845A7D-11BB-4F31-95F9-CBCAAC011819}" dt="2024-04-19T13:08:43.964" v="2311" actId="20577"/>
        <pc:sldMkLst>
          <pc:docMk/>
          <pc:sldMk cId="2463720574" sldId="2146846509"/>
        </pc:sldMkLst>
      </pc:sldChg>
      <pc:sldChg chg="addSp delSp modSp add mod">
        <pc:chgData name="M'hamed Issam Ed-Daou" userId="401fa048-1fe5-4d37-b4d7-b6770ce78e87" providerId="ADAL" clId="{E0845A7D-11BB-4F31-95F9-CBCAAC011819}" dt="2024-04-19T11:50:10.201" v="1827" actId="14100"/>
        <pc:sldMkLst>
          <pc:docMk/>
          <pc:sldMk cId="3838578907" sldId="2146846510"/>
        </pc:sldMkLst>
      </pc:sldChg>
    </pc:docChg>
  </pc:docChgLst>
  <pc:docChgLst>
    <pc:chgData name="M'hamed Issam Ed-Daou" userId="401fa048-1fe5-4d37-b4d7-b6770ce78e87" providerId="ADAL" clId="{DB65602B-F56E-45C1-9381-4C8F7A485646}"/>
    <pc:docChg chg="undo redo custSel addSld delSld modSld sldOrd">
      <pc:chgData name="M'hamed Issam Ed-Daou" userId="401fa048-1fe5-4d37-b4d7-b6770ce78e87" providerId="ADAL" clId="{DB65602B-F56E-45C1-9381-4C8F7A485646}" dt="2024-05-17T13:30:38.080" v="1242" actId="1076"/>
      <pc:docMkLst>
        <pc:docMk/>
      </pc:docMkLst>
      <pc:sldChg chg="modSp mod">
        <pc:chgData name="M'hamed Issam Ed-Daou" userId="401fa048-1fe5-4d37-b4d7-b6770ce78e87" providerId="ADAL" clId="{DB65602B-F56E-45C1-9381-4C8F7A485646}" dt="2024-05-17T12:47:55.891" v="1197" actId="20577"/>
        <pc:sldMkLst>
          <pc:docMk/>
          <pc:sldMk cId="2050524129" sldId="2715"/>
        </pc:sldMkLst>
      </pc:sldChg>
      <pc:sldChg chg="modSp mod">
        <pc:chgData name="M'hamed Issam Ed-Daou" userId="401fa048-1fe5-4d37-b4d7-b6770ce78e87" providerId="ADAL" clId="{DB65602B-F56E-45C1-9381-4C8F7A485646}" dt="2024-05-17T07:07:34.765" v="3" actId="20577"/>
        <pc:sldMkLst>
          <pc:docMk/>
          <pc:sldMk cId="3009970433" sldId="2146846496"/>
        </pc:sldMkLst>
      </pc:sldChg>
      <pc:sldChg chg="modSp mod">
        <pc:chgData name="M'hamed Issam Ed-Daou" userId="401fa048-1fe5-4d37-b4d7-b6770ce78e87" providerId="ADAL" clId="{DB65602B-F56E-45C1-9381-4C8F7A485646}" dt="2024-05-17T11:59:31.352" v="980" actId="14100"/>
        <pc:sldMkLst>
          <pc:docMk/>
          <pc:sldMk cId="3838578907" sldId="2146846510"/>
        </pc:sldMkLst>
      </pc:sldChg>
      <pc:sldChg chg="addSp delSp modSp mod">
        <pc:chgData name="M'hamed Issam Ed-Daou" userId="401fa048-1fe5-4d37-b4d7-b6770ce78e87" providerId="ADAL" clId="{DB65602B-F56E-45C1-9381-4C8F7A485646}" dt="2024-05-17T13:30:38.080" v="1242" actId="1076"/>
        <pc:sldMkLst>
          <pc:docMk/>
          <pc:sldMk cId="2470185793" sldId="2146846511"/>
        </pc:sldMkLst>
      </pc:sldChg>
      <pc:sldChg chg="modSp mod">
        <pc:chgData name="M'hamed Issam Ed-Daou" userId="401fa048-1fe5-4d37-b4d7-b6770ce78e87" providerId="ADAL" clId="{DB65602B-F56E-45C1-9381-4C8F7A485646}" dt="2024-05-17T12:48:01.132" v="1201" actId="20577"/>
        <pc:sldMkLst>
          <pc:docMk/>
          <pc:sldMk cId="477717650" sldId="2146846512"/>
        </pc:sldMkLst>
      </pc:sldChg>
      <pc:sldChg chg="addSp delSp modSp mod">
        <pc:chgData name="M'hamed Issam Ed-Daou" userId="401fa048-1fe5-4d37-b4d7-b6770ce78e87" providerId="ADAL" clId="{DB65602B-F56E-45C1-9381-4C8F7A485646}" dt="2024-05-17T13:16:12.591" v="1232" actId="20577"/>
        <pc:sldMkLst>
          <pc:docMk/>
          <pc:sldMk cId="859320185" sldId="2146846513"/>
        </pc:sldMkLst>
      </pc:sldChg>
      <pc:sldChg chg="modSp add del mod">
        <pc:chgData name="M'hamed Issam Ed-Daou" userId="401fa048-1fe5-4d37-b4d7-b6770ce78e87" providerId="ADAL" clId="{DB65602B-F56E-45C1-9381-4C8F7A485646}" dt="2024-05-17T11:41:36.286" v="687" actId="47"/>
        <pc:sldMkLst>
          <pc:docMk/>
          <pc:sldMk cId="2932212245" sldId="2146846514"/>
        </pc:sldMkLst>
      </pc:sldChg>
      <pc:sldChg chg="modSp add del mod">
        <pc:chgData name="M'hamed Issam Ed-Daou" userId="401fa048-1fe5-4d37-b4d7-b6770ce78e87" providerId="ADAL" clId="{DB65602B-F56E-45C1-9381-4C8F7A485646}" dt="2024-05-17T11:41:42.722" v="688" actId="47"/>
        <pc:sldMkLst>
          <pc:docMk/>
          <pc:sldMk cId="4091865591" sldId="2146846515"/>
        </pc:sldMkLst>
      </pc:sldChg>
      <pc:sldChg chg="addSp modSp add mod">
        <pc:chgData name="M'hamed Issam Ed-Daou" userId="401fa048-1fe5-4d37-b4d7-b6770ce78e87" providerId="ADAL" clId="{DB65602B-F56E-45C1-9381-4C8F7A485646}" dt="2024-05-17T11:30:52.189" v="535"/>
        <pc:sldMkLst>
          <pc:docMk/>
          <pc:sldMk cId="3065299283" sldId="2146846516"/>
        </pc:sldMkLst>
      </pc:sldChg>
      <pc:sldChg chg="addSp delSp modSp add mod ord">
        <pc:chgData name="M'hamed Issam Ed-Daou" userId="401fa048-1fe5-4d37-b4d7-b6770ce78e87" providerId="ADAL" clId="{DB65602B-F56E-45C1-9381-4C8F7A485646}" dt="2024-05-17T12:46:20.020" v="1173"/>
        <pc:sldMkLst>
          <pc:docMk/>
          <pc:sldMk cId="1506736164" sldId="2146846517"/>
        </pc:sldMkLst>
      </pc:sldChg>
    </pc:docChg>
  </pc:docChgLst>
  <pc:docChgLst>
    <pc:chgData name="M'hamed Issam Ed-Daou" userId="401fa048-1fe5-4d37-b4d7-b6770ce78e87" providerId="ADAL" clId="{9F008599-2186-4950-A0D0-B23484F7335F}"/>
    <pc:docChg chg="undo custSel addSld delSld modSld">
      <pc:chgData name="M'hamed Issam Ed-Daou" userId="401fa048-1fe5-4d37-b4d7-b6770ce78e87" providerId="ADAL" clId="{9F008599-2186-4950-A0D0-B23484F7335F}" dt="2024-02-23T15:10:36.316" v="543" actId="20577"/>
      <pc:docMkLst>
        <pc:docMk/>
      </pc:docMkLst>
      <pc:sldChg chg="del">
        <pc:chgData name="M'hamed Issam Ed-Daou" userId="401fa048-1fe5-4d37-b4d7-b6770ce78e87" providerId="ADAL" clId="{9F008599-2186-4950-A0D0-B23484F7335F}" dt="2024-02-23T09:01:42.516" v="2" actId="47"/>
        <pc:sldMkLst>
          <pc:docMk/>
          <pc:sldMk cId="2782439812" sldId="514"/>
        </pc:sldMkLst>
      </pc:sldChg>
      <pc:sldChg chg="modNotesTx">
        <pc:chgData name="M'hamed Issam Ed-Daou" userId="401fa048-1fe5-4d37-b4d7-b6770ce78e87" providerId="ADAL" clId="{9F008599-2186-4950-A0D0-B23484F7335F}" dt="2024-02-23T15:08:42.052" v="522" actId="20577"/>
        <pc:sldMkLst>
          <pc:docMk/>
          <pc:sldMk cId="2050524129" sldId="2715"/>
        </pc:sldMkLst>
      </pc:sldChg>
      <pc:sldChg chg="modNotesTx">
        <pc:chgData name="M'hamed Issam Ed-Daou" userId="401fa048-1fe5-4d37-b4d7-b6770ce78e87" providerId="ADAL" clId="{9F008599-2186-4950-A0D0-B23484F7335F}" dt="2024-02-23T15:10:36.316" v="543" actId="20577"/>
        <pc:sldMkLst>
          <pc:docMk/>
          <pc:sldMk cId="211444720" sldId="2146846467"/>
        </pc:sldMkLst>
      </pc:sldChg>
      <pc:sldChg chg="modNotesTx">
        <pc:chgData name="M'hamed Issam Ed-Daou" userId="401fa048-1fe5-4d37-b4d7-b6770ce78e87" providerId="ADAL" clId="{9F008599-2186-4950-A0D0-B23484F7335F}" dt="2024-02-23T09:20:04.297" v="4" actId="20577"/>
        <pc:sldMkLst>
          <pc:docMk/>
          <pc:sldMk cId="2820905021" sldId="2146846479"/>
        </pc:sldMkLst>
      </pc:sldChg>
      <pc:sldChg chg="modNotesTx">
        <pc:chgData name="M'hamed Issam Ed-Daou" userId="401fa048-1fe5-4d37-b4d7-b6770ce78e87" providerId="ADAL" clId="{9F008599-2186-4950-A0D0-B23484F7335F}" dt="2024-02-23T09:19:15.395" v="3" actId="20577"/>
        <pc:sldMkLst>
          <pc:docMk/>
          <pc:sldMk cId="745259706" sldId="2146846481"/>
        </pc:sldMkLst>
      </pc:sldChg>
      <pc:sldChg chg="modSp">
        <pc:chgData name="M'hamed Issam Ed-Daou" userId="401fa048-1fe5-4d37-b4d7-b6770ce78e87" providerId="ADAL" clId="{9F008599-2186-4950-A0D0-B23484F7335F}" dt="2024-02-23T14:19:34.174" v="23" actId="14100"/>
        <pc:sldMkLst>
          <pc:docMk/>
          <pc:sldMk cId="119698605" sldId="2146846484"/>
        </pc:sldMkLst>
      </pc:sldChg>
      <pc:sldChg chg="addSp delSp modSp del mod modNotesTx">
        <pc:chgData name="M'hamed Issam Ed-Daou" userId="401fa048-1fe5-4d37-b4d7-b6770ce78e87" providerId="ADAL" clId="{9F008599-2186-4950-A0D0-B23484F7335F}" dt="2024-02-23T10:31:06.140" v="22" actId="47"/>
        <pc:sldMkLst>
          <pc:docMk/>
          <pc:sldMk cId="3867118012" sldId="2146846489"/>
        </pc:sldMkLst>
      </pc:sldChg>
      <pc:sldChg chg="modNotesTx">
        <pc:chgData name="M'hamed Issam Ed-Daou" userId="401fa048-1fe5-4d37-b4d7-b6770ce78e87" providerId="ADAL" clId="{9F008599-2186-4950-A0D0-B23484F7335F}" dt="2024-02-23T14:44:12.791" v="494"/>
        <pc:sldMkLst>
          <pc:docMk/>
          <pc:sldMk cId="7011929" sldId="2146846490"/>
        </pc:sldMkLst>
      </pc:sldChg>
      <pc:sldChg chg="del">
        <pc:chgData name="M'hamed Issam Ed-Daou" userId="401fa048-1fe5-4d37-b4d7-b6770ce78e87" providerId="ADAL" clId="{9F008599-2186-4950-A0D0-B23484F7335F}" dt="2024-02-23T15:01:40.804" v="497" actId="47"/>
        <pc:sldMkLst>
          <pc:docMk/>
          <pc:sldMk cId="1111360478" sldId="2146846493"/>
        </pc:sldMkLst>
      </pc:sldChg>
      <pc:sldChg chg="modSp mod modNotesTx">
        <pc:chgData name="M'hamed Issam Ed-Daou" userId="401fa048-1fe5-4d37-b4d7-b6770ce78e87" providerId="ADAL" clId="{9F008599-2186-4950-A0D0-B23484F7335F}" dt="2024-02-23T14:42:48.787" v="493" actId="20577"/>
        <pc:sldMkLst>
          <pc:docMk/>
          <pc:sldMk cId="2523140361" sldId="2146846495"/>
        </pc:sldMkLst>
      </pc:sldChg>
      <pc:sldChg chg="add modNotesTx">
        <pc:chgData name="M'hamed Issam Ed-Daou" userId="401fa048-1fe5-4d37-b4d7-b6770ce78e87" providerId="ADAL" clId="{9F008599-2186-4950-A0D0-B23484F7335F}" dt="2024-02-23T09:01:40.520" v="1"/>
        <pc:sldMkLst>
          <pc:docMk/>
          <pc:sldMk cId="3009970433" sldId="2146846496"/>
        </pc:sldMkLst>
      </pc:sldChg>
      <pc:sldChg chg="modSp add mod modNotesTx">
        <pc:chgData name="M'hamed Issam Ed-Daou" userId="401fa048-1fe5-4d37-b4d7-b6770ce78e87" providerId="ADAL" clId="{9F008599-2186-4950-A0D0-B23484F7335F}" dt="2024-02-23T14:41:32.964" v="481" actId="20577"/>
        <pc:sldMkLst>
          <pc:docMk/>
          <pc:sldMk cId="4190826223" sldId="2146846497"/>
        </pc:sldMkLst>
      </pc:sldChg>
      <pc:sldChg chg="add modNotesTx">
        <pc:chgData name="M'hamed Issam Ed-Daou" userId="401fa048-1fe5-4d37-b4d7-b6770ce78e87" providerId="ADAL" clId="{9F008599-2186-4950-A0D0-B23484F7335F}" dt="2024-02-23T15:01:34.824" v="496"/>
        <pc:sldMkLst>
          <pc:docMk/>
          <pc:sldMk cId="3717368321" sldId="2146846498"/>
        </pc:sldMkLst>
      </pc:sldChg>
    </pc:docChg>
  </pc:docChgLst>
  <pc:docChgLst>
    <pc:chgData name="M'hamed Issam Ed-Daou" userId="401fa048-1fe5-4d37-b4d7-b6770ce78e87" providerId="ADAL" clId="{0B57C903-55C8-4AEE-9194-09AF35E38EB5}"/>
    <pc:docChg chg="modSld">
      <pc:chgData name="M'hamed Issam Ed-Daou" userId="401fa048-1fe5-4d37-b4d7-b6770ce78e87" providerId="ADAL" clId="{0B57C903-55C8-4AEE-9194-09AF35E38EB5}" dt="2024-09-16T09:20:26.354" v="15"/>
      <pc:docMkLst>
        <pc:docMk/>
      </pc:docMkLst>
      <pc:sldChg chg="addSp modSp">
        <pc:chgData name="M'hamed Issam Ed-Daou" userId="401fa048-1fe5-4d37-b4d7-b6770ce78e87" providerId="ADAL" clId="{0B57C903-55C8-4AEE-9194-09AF35E38EB5}" dt="2024-09-16T09:20:26.354" v="15"/>
        <pc:sldMkLst>
          <pc:docMk/>
          <pc:sldMk cId="2702490506" sldId="2146846552"/>
        </pc:sldMkLst>
      </pc:sldChg>
    </pc:docChg>
  </pc:docChgLst>
  <pc:docChgLst>
    <pc:chgData name="M'hamed Issam Ed-Daou" userId="401fa048-1fe5-4d37-b4d7-b6770ce78e87" providerId="ADAL" clId="{520A1A81-37E4-48AF-B9E8-49242AE3ECFA}"/>
    <pc:docChg chg="undo redo custSel addSld delSld modSld sldOrd">
      <pc:chgData name="M'hamed Issam Ed-Daou" userId="401fa048-1fe5-4d37-b4d7-b6770ce78e87" providerId="ADAL" clId="{520A1A81-37E4-48AF-B9E8-49242AE3ECFA}" dt="2024-05-24T13:48:25.209" v="1774" actId="20577"/>
      <pc:docMkLst>
        <pc:docMk/>
      </pc:docMkLst>
      <pc:sldChg chg="modSp mod">
        <pc:chgData name="M'hamed Issam Ed-Daou" userId="401fa048-1fe5-4d37-b4d7-b6770ce78e87" providerId="ADAL" clId="{520A1A81-37E4-48AF-B9E8-49242AE3ECFA}" dt="2024-05-24T12:20:34.257" v="1769" actId="1076"/>
        <pc:sldMkLst>
          <pc:docMk/>
          <pc:sldMk cId="2050524129" sldId="2715"/>
        </pc:sldMkLst>
      </pc:sldChg>
      <pc:sldChg chg="modSp mod">
        <pc:chgData name="M'hamed Issam Ed-Daou" userId="401fa048-1fe5-4d37-b4d7-b6770ce78e87" providerId="ADAL" clId="{520A1A81-37E4-48AF-B9E8-49242AE3ECFA}" dt="2024-05-24T08:59:53.002" v="1037" actId="20577"/>
        <pc:sldMkLst>
          <pc:docMk/>
          <pc:sldMk cId="3009970433" sldId="2146846496"/>
        </pc:sldMkLst>
      </pc:sldChg>
      <pc:sldChg chg="modSp mod">
        <pc:chgData name="M'hamed Issam Ed-Daou" userId="401fa048-1fe5-4d37-b4d7-b6770ce78e87" providerId="ADAL" clId="{520A1A81-37E4-48AF-B9E8-49242AE3ECFA}" dt="2024-05-24T08:17:30.311" v="921" actId="20577"/>
        <pc:sldMkLst>
          <pc:docMk/>
          <pc:sldMk cId="3838578907" sldId="2146846510"/>
        </pc:sldMkLst>
      </pc:sldChg>
      <pc:sldChg chg="del">
        <pc:chgData name="M'hamed Issam Ed-Daou" userId="401fa048-1fe5-4d37-b4d7-b6770ce78e87" providerId="ADAL" clId="{520A1A81-37E4-48AF-B9E8-49242AE3ECFA}" dt="2024-05-24T10:04:33.322" v="1602" actId="47"/>
        <pc:sldMkLst>
          <pc:docMk/>
          <pc:sldMk cId="2470185793" sldId="2146846511"/>
        </pc:sldMkLst>
      </pc:sldChg>
      <pc:sldChg chg="modSp mod">
        <pc:chgData name="M'hamed Issam Ed-Daou" userId="401fa048-1fe5-4d37-b4d7-b6770ce78e87" providerId="ADAL" clId="{520A1A81-37E4-48AF-B9E8-49242AE3ECFA}" dt="2024-05-24T08:11:51.065" v="656" actId="14100"/>
        <pc:sldMkLst>
          <pc:docMk/>
          <pc:sldMk cId="477717650" sldId="2146846512"/>
        </pc:sldMkLst>
      </pc:sldChg>
      <pc:sldChg chg="addSp delSp modSp mod">
        <pc:chgData name="M'hamed Issam Ed-Daou" userId="401fa048-1fe5-4d37-b4d7-b6770ce78e87" providerId="ADAL" clId="{520A1A81-37E4-48AF-B9E8-49242AE3ECFA}" dt="2024-05-24T13:48:25.209" v="1774" actId="20577"/>
        <pc:sldMkLst>
          <pc:docMk/>
          <pc:sldMk cId="859320185" sldId="2146846513"/>
        </pc:sldMkLst>
      </pc:sldChg>
      <pc:sldChg chg="addSp delSp modSp mod ord">
        <pc:chgData name="M'hamed Issam Ed-Daou" userId="401fa048-1fe5-4d37-b4d7-b6770ce78e87" providerId="ADAL" clId="{520A1A81-37E4-48AF-B9E8-49242AE3ECFA}" dt="2024-05-24T12:21:30.652" v="1772" actId="1076"/>
        <pc:sldMkLst>
          <pc:docMk/>
          <pc:sldMk cId="3065299283" sldId="2146846516"/>
        </pc:sldMkLst>
      </pc:sldChg>
      <pc:sldChg chg="addSp delSp del">
        <pc:chgData name="M'hamed Issam Ed-Daou" userId="401fa048-1fe5-4d37-b4d7-b6770ce78e87" providerId="ADAL" clId="{520A1A81-37E4-48AF-B9E8-49242AE3ECFA}" dt="2024-05-24T10:04:34.707" v="1603" actId="47"/>
        <pc:sldMkLst>
          <pc:docMk/>
          <pc:sldMk cId="1506736164" sldId="2146846517"/>
        </pc:sldMkLst>
      </pc:sldChg>
      <pc:sldChg chg="modSp add mod">
        <pc:chgData name="M'hamed Issam Ed-Daou" userId="401fa048-1fe5-4d37-b4d7-b6770ce78e87" providerId="ADAL" clId="{520A1A81-37E4-48AF-B9E8-49242AE3ECFA}" dt="2024-05-24T12:23:04.731" v="1773" actId="1076"/>
        <pc:sldMkLst>
          <pc:docMk/>
          <pc:sldMk cId="4186716971" sldId="2146846518"/>
        </pc:sldMkLst>
      </pc:sldChg>
    </pc:docChg>
  </pc:docChgLst>
  <pc:docChgLst>
    <pc:chgData name="M'hamed Issam Ed-Daou" userId="401fa048-1fe5-4d37-b4d7-b6770ce78e87" providerId="ADAL" clId="{19BC8C3A-80F9-4495-B820-1AE321E13837}"/>
    <pc:docChg chg="undo redo custSel addSld delSld modSld sldOrd">
      <pc:chgData name="M'hamed Issam Ed-Daou" userId="401fa048-1fe5-4d37-b4d7-b6770ce78e87" providerId="ADAL" clId="{19BC8C3A-80F9-4495-B820-1AE321E13837}" dt="2024-05-31T12:04:05.074" v="1897" actId="20577"/>
      <pc:docMkLst>
        <pc:docMk/>
      </pc:docMkLst>
      <pc:sldChg chg="modSp mod">
        <pc:chgData name="M'hamed Issam Ed-Daou" userId="401fa048-1fe5-4d37-b4d7-b6770ce78e87" providerId="ADAL" clId="{19BC8C3A-80F9-4495-B820-1AE321E13837}" dt="2024-05-31T12:02:37.955" v="1889" actId="1076"/>
        <pc:sldMkLst>
          <pc:docMk/>
          <pc:sldMk cId="2050524129" sldId="2715"/>
        </pc:sldMkLst>
      </pc:sldChg>
      <pc:sldChg chg="modSp mod">
        <pc:chgData name="M'hamed Issam Ed-Daou" userId="401fa048-1fe5-4d37-b4d7-b6770ce78e87" providerId="ADAL" clId="{19BC8C3A-80F9-4495-B820-1AE321E13837}" dt="2024-05-30T11:35:43.881" v="1218" actId="20577"/>
        <pc:sldMkLst>
          <pc:docMk/>
          <pc:sldMk cId="3009970433" sldId="2146846496"/>
        </pc:sldMkLst>
      </pc:sldChg>
      <pc:sldChg chg="modSp add del mod ord">
        <pc:chgData name="M'hamed Issam Ed-Daou" userId="401fa048-1fe5-4d37-b4d7-b6770ce78e87" providerId="ADAL" clId="{19BC8C3A-80F9-4495-B820-1AE321E13837}" dt="2024-05-31T12:02:19.986" v="1888" actId="20577"/>
        <pc:sldMkLst>
          <pc:docMk/>
          <pc:sldMk cId="3838578907" sldId="2146846510"/>
        </pc:sldMkLst>
      </pc:sldChg>
      <pc:sldChg chg="modSp mod">
        <pc:chgData name="M'hamed Issam Ed-Daou" userId="401fa048-1fe5-4d37-b4d7-b6770ce78e87" providerId="ADAL" clId="{19BC8C3A-80F9-4495-B820-1AE321E13837}" dt="2024-05-31T12:04:05.074" v="1897" actId="20577"/>
        <pc:sldMkLst>
          <pc:docMk/>
          <pc:sldMk cId="477717650" sldId="2146846512"/>
        </pc:sldMkLst>
      </pc:sldChg>
      <pc:sldChg chg="addSp delSp modSp del mod">
        <pc:chgData name="M'hamed Issam Ed-Daou" userId="401fa048-1fe5-4d37-b4d7-b6770ce78e87" providerId="ADAL" clId="{19BC8C3A-80F9-4495-B820-1AE321E13837}" dt="2024-05-30T08:41:20.272" v="452" actId="47"/>
        <pc:sldMkLst>
          <pc:docMk/>
          <pc:sldMk cId="859320185" sldId="2146846513"/>
        </pc:sldMkLst>
      </pc:sldChg>
      <pc:sldChg chg="addSp delSp modSp new mod ord">
        <pc:chgData name="M'hamed Issam Ed-Daou" userId="401fa048-1fe5-4d37-b4d7-b6770ce78e87" providerId="ADAL" clId="{19BC8C3A-80F9-4495-B820-1AE321E13837}" dt="2024-05-30T14:58:10.637" v="1342" actId="1076"/>
        <pc:sldMkLst>
          <pc:docMk/>
          <pc:sldMk cId="3891488014" sldId="2146846514"/>
        </pc:sldMkLst>
      </pc:sldChg>
      <pc:sldChg chg="add del">
        <pc:chgData name="M'hamed Issam Ed-Daou" userId="401fa048-1fe5-4d37-b4d7-b6770ce78e87" providerId="ADAL" clId="{19BC8C3A-80F9-4495-B820-1AE321E13837}" dt="2024-05-31T07:15:26.418" v="1491" actId="2890"/>
        <pc:sldMkLst>
          <pc:docMk/>
          <pc:sldMk cId="1398431889" sldId="2146846515"/>
        </pc:sldMkLst>
      </pc:sldChg>
      <pc:sldChg chg="del">
        <pc:chgData name="M'hamed Issam Ed-Daou" userId="401fa048-1fe5-4d37-b4d7-b6770ce78e87" providerId="ADAL" clId="{19BC8C3A-80F9-4495-B820-1AE321E13837}" dt="2024-05-30T07:55:06.470" v="1" actId="47"/>
        <pc:sldMkLst>
          <pc:docMk/>
          <pc:sldMk cId="3065299283" sldId="2146846516"/>
        </pc:sldMkLst>
      </pc:sldChg>
      <pc:sldChg chg="modSp add del mod">
        <pc:chgData name="M'hamed Issam Ed-Daou" userId="401fa048-1fe5-4d37-b4d7-b6770ce78e87" providerId="ADAL" clId="{19BC8C3A-80F9-4495-B820-1AE321E13837}" dt="2024-05-31T11:42:10.876" v="1608" actId="47"/>
        <pc:sldMkLst>
          <pc:docMk/>
          <pc:sldMk cId="1506736164" sldId="2146846517"/>
        </pc:sldMkLst>
      </pc:sldChg>
      <pc:sldChg chg="addSp delSp modSp add mod ord">
        <pc:chgData name="M'hamed Issam Ed-Daou" userId="401fa048-1fe5-4d37-b4d7-b6770ce78e87" providerId="ADAL" clId="{19BC8C3A-80F9-4495-B820-1AE321E13837}" dt="2024-05-31T11:42:09.365" v="1607"/>
        <pc:sldMkLst>
          <pc:docMk/>
          <pc:sldMk cId="2728381401" sldId="2146846518"/>
        </pc:sldMkLst>
      </pc:sldChg>
      <pc:sldChg chg="del">
        <pc:chgData name="M'hamed Issam Ed-Daou" userId="401fa048-1fe5-4d37-b4d7-b6770ce78e87" providerId="ADAL" clId="{19BC8C3A-80F9-4495-B820-1AE321E13837}" dt="2024-05-30T07:55:11.517" v="4" actId="47"/>
        <pc:sldMkLst>
          <pc:docMk/>
          <pc:sldMk cId="4186716971" sldId="2146846518"/>
        </pc:sldMkLst>
      </pc:sldChg>
    </pc:docChg>
  </pc:docChgLst>
  <pc:docChgLst>
    <pc:chgData name="M'hamed Issam Ed-Daou" userId="401fa048-1fe5-4d37-b4d7-b6770ce78e87" providerId="ADAL" clId="{C66F4543-6B5E-4A29-91FB-9678AB53DDB7}"/>
    <pc:docChg chg="undo redo custSel addSld delSld modSld sldOrd">
      <pc:chgData name="M'hamed Issam Ed-Daou" userId="401fa048-1fe5-4d37-b4d7-b6770ce78e87" providerId="ADAL" clId="{C66F4543-6B5E-4A29-91FB-9678AB53DDB7}" dt="2024-04-29T12:32:15.323" v="1326" actId="47"/>
      <pc:docMkLst>
        <pc:docMk/>
      </pc:docMkLst>
      <pc:sldChg chg="addSp delSp modSp mod">
        <pc:chgData name="M'hamed Issam Ed-Daou" userId="401fa048-1fe5-4d37-b4d7-b6770ce78e87" providerId="ADAL" clId="{C66F4543-6B5E-4A29-91FB-9678AB53DDB7}" dt="2024-04-26T08:03:55.426" v="1201" actId="20577"/>
        <pc:sldMkLst>
          <pc:docMk/>
          <pc:sldMk cId="2050524129" sldId="2715"/>
        </pc:sldMkLst>
      </pc:sldChg>
      <pc:sldChg chg="del ord">
        <pc:chgData name="M'hamed Issam Ed-Daou" userId="401fa048-1fe5-4d37-b4d7-b6770ce78e87" providerId="ADAL" clId="{C66F4543-6B5E-4A29-91FB-9678AB53DDB7}" dt="2024-04-25T08:49:05.005" v="318" actId="47"/>
        <pc:sldMkLst>
          <pc:docMk/>
          <pc:sldMk cId="2189667943" sldId="2146846482"/>
        </pc:sldMkLst>
      </pc:sldChg>
      <pc:sldChg chg="modSp mod">
        <pc:chgData name="M'hamed Issam Ed-Daou" userId="401fa048-1fe5-4d37-b4d7-b6770ce78e87" providerId="ADAL" clId="{C66F4543-6B5E-4A29-91FB-9678AB53DDB7}" dt="2024-04-25T11:55:53.753" v="780" actId="1076"/>
        <pc:sldMkLst>
          <pc:docMk/>
          <pc:sldMk cId="3009970433" sldId="2146846496"/>
        </pc:sldMkLst>
      </pc:sldChg>
      <pc:sldChg chg="delSp modSp del mod">
        <pc:chgData name="M'hamed Issam Ed-Daou" userId="401fa048-1fe5-4d37-b4d7-b6770ce78e87" providerId="ADAL" clId="{C66F4543-6B5E-4A29-91FB-9678AB53DDB7}" dt="2024-04-25T14:25:28.919" v="978" actId="47"/>
        <pc:sldMkLst>
          <pc:docMk/>
          <pc:sldMk cId="2777066420" sldId="2146846503"/>
        </pc:sldMkLst>
      </pc:sldChg>
      <pc:sldChg chg="addSp delSp modSp mod ord">
        <pc:chgData name="M'hamed Issam Ed-Daou" userId="401fa048-1fe5-4d37-b4d7-b6770ce78e87" providerId="ADAL" clId="{C66F4543-6B5E-4A29-91FB-9678AB53DDB7}" dt="2024-04-26T14:51:51.275" v="1276" actId="20577"/>
        <pc:sldMkLst>
          <pc:docMk/>
          <pc:sldMk cId="1714697158" sldId="2146846506"/>
        </pc:sldMkLst>
      </pc:sldChg>
      <pc:sldChg chg="addSp delSp modSp mod">
        <pc:chgData name="M'hamed Issam Ed-Daou" userId="401fa048-1fe5-4d37-b4d7-b6770ce78e87" providerId="ADAL" clId="{C66F4543-6B5E-4A29-91FB-9678AB53DDB7}" dt="2024-04-25T20:10:22.664" v="1126" actId="1076"/>
        <pc:sldMkLst>
          <pc:docMk/>
          <pc:sldMk cId="1889409376" sldId="2146846507"/>
        </pc:sldMkLst>
      </pc:sldChg>
      <pc:sldChg chg="del">
        <pc:chgData name="M'hamed Issam Ed-Daou" userId="401fa048-1fe5-4d37-b4d7-b6770ce78e87" providerId="ADAL" clId="{C66F4543-6B5E-4A29-91FB-9678AB53DDB7}" dt="2024-04-25T11:52:44.923" v="748" actId="47"/>
        <pc:sldMkLst>
          <pc:docMk/>
          <pc:sldMk cId="3553179949" sldId="2146846508"/>
        </pc:sldMkLst>
      </pc:sldChg>
      <pc:sldChg chg="del">
        <pc:chgData name="M'hamed Issam Ed-Daou" userId="401fa048-1fe5-4d37-b4d7-b6770ce78e87" providerId="ADAL" clId="{C66F4543-6B5E-4A29-91FB-9678AB53DDB7}" dt="2024-04-25T11:52:47.283" v="749" actId="47"/>
        <pc:sldMkLst>
          <pc:docMk/>
          <pc:sldMk cId="2463720574" sldId="2146846509"/>
        </pc:sldMkLst>
      </pc:sldChg>
      <pc:sldChg chg="modSp mod">
        <pc:chgData name="M'hamed Issam Ed-Daou" userId="401fa048-1fe5-4d37-b4d7-b6770ce78e87" providerId="ADAL" clId="{C66F4543-6B5E-4A29-91FB-9678AB53DDB7}" dt="2024-04-25T20:03:55.070" v="1115" actId="1076"/>
        <pc:sldMkLst>
          <pc:docMk/>
          <pc:sldMk cId="3838578907" sldId="2146846510"/>
        </pc:sldMkLst>
      </pc:sldChg>
      <pc:sldChg chg="addSp delSp modSp add mod ord">
        <pc:chgData name="M'hamed Issam Ed-Daou" userId="401fa048-1fe5-4d37-b4d7-b6770ce78e87" providerId="ADAL" clId="{C66F4543-6B5E-4A29-91FB-9678AB53DDB7}" dt="2024-04-26T08:47:59.027" v="1242" actId="1076"/>
        <pc:sldMkLst>
          <pc:docMk/>
          <pc:sldMk cId="2470185793" sldId="2146846511"/>
        </pc:sldMkLst>
      </pc:sldChg>
      <pc:sldChg chg="addSp delSp modSp add mod ord">
        <pc:chgData name="M'hamed Issam Ed-Daou" userId="401fa048-1fe5-4d37-b4d7-b6770ce78e87" providerId="ADAL" clId="{C66F4543-6B5E-4A29-91FB-9678AB53DDB7}" dt="2024-04-26T08:43:45.754" v="1205" actId="1076"/>
        <pc:sldMkLst>
          <pc:docMk/>
          <pc:sldMk cId="2715700485" sldId="2146846512"/>
        </pc:sldMkLst>
      </pc:sldChg>
      <pc:sldChg chg="add del">
        <pc:chgData name="M'hamed Issam Ed-Daou" userId="401fa048-1fe5-4d37-b4d7-b6770ce78e87" providerId="ADAL" clId="{C66F4543-6B5E-4A29-91FB-9678AB53DDB7}" dt="2024-04-25T12:28:57.050" v="830" actId="47"/>
        <pc:sldMkLst>
          <pc:docMk/>
          <pc:sldMk cId="2979179140" sldId="2146846512"/>
        </pc:sldMkLst>
      </pc:sldChg>
      <pc:sldChg chg="add del">
        <pc:chgData name="M'hamed Issam Ed-Daou" userId="401fa048-1fe5-4d37-b4d7-b6770ce78e87" providerId="ADAL" clId="{C66F4543-6B5E-4A29-91FB-9678AB53DDB7}" dt="2024-04-25T20:04:02.577" v="1116" actId="47"/>
        <pc:sldMkLst>
          <pc:docMk/>
          <pc:sldMk cId="3325616134" sldId="2146846512"/>
        </pc:sldMkLst>
      </pc:sldChg>
      <pc:sldChg chg="addSp delSp modSp add del mod">
        <pc:chgData name="M'hamed Issam Ed-Daou" userId="401fa048-1fe5-4d37-b4d7-b6770ce78e87" providerId="ADAL" clId="{C66F4543-6B5E-4A29-91FB-9678AB53DDB7}" dt="2024-04-29T11:58:32.620" v="1322" actId="47"/>
        <pc:sldMkLst>
          <pc:docMk/>
          <pc:sldMk cId="75469921" sldId="2146846513"/>
        </pc:sldMkLst>
      </pc:sldChg>
      <pc:sldChg chg="delSp modSp add del mod">
        <pc:chgData name="M'hamed Issam Ed-Daou" userId="401fa048-1fe5-4d37-b4d7-b6770ce78e87" providerId="ADAL" clId="{C66F4543-6B5E-4A29-91FB-9678AB53DDB7}" dt="2024-04-29T12:32:15.323" v="1326" actId="47"/>
        <pc:sldMkLst>
          <pc:docMk/>
          <pc:sldMk cId="3066512434" sldId="2146846513"/>
        </pc:sldMkLst>
      </pc:sldChg>
      <pc:sldChg chg="addSp delSp modSp add del mod">
        <pc:chgData name="M'hamed Issam Ed-Daou" userId="401fa048-1fe5-4d37-b4d7-b6770ce78e87" providerId="ADAL" clId="{C66F4543-6B5E-4A29-91FB-9678AB53DDB7}" dt="2024-04-25T14:25:24.694" v="977" actId="47"/>
        <pc:sldMkLst>
          <pc:docMk/>
          <pc:sldMk cId="4223361998" sldId="2146846513"/>
        </pc:sldMkLst>
      </pc:sldChg>
    </pc:docChg>
  </pc:docChgLst>
  <pc:docChgLst>
    <pc:chgData name="M'hamed Issam Ed-Daou" userId="401fa048-1fe5-4d37-b4d7-b6770ce78e87" providerId="ADAL" clId="{9377503C-DDCC-42DD-8CCE-7664D2EB1854}"/>
    <pc:docChg chg="modSld">
      <pc:chgData name="M'hamed Issam Ed-Daou" userId="401fa048-1fe5-4d37-b4d7-b6770ce78e87" providerId="ADAL" clId="{9377503C-DDCC-42DD-8CCE-7664D2EB1854}" dt="2025-06-11T12:50:06.098" v="4" actId="1036"/>
      <pc:docMkLst>
        <pc:docMk/>
      </pc:docMkLst>
      <pc:sldChg chg="modSp mod">
        <pc:chgData name="M'hamed Issam Ed-Daou" userId="401fa048-1fe5-4d37-b4d7-b6770ce78e87" providerId="ADAL" clId="{9377503C-DDCC-42DD-8CCE-7664D2EB1854}" dt="2025-06-11T12:50:06.098" v="4" actId="1036"/>
        <pc:sldMkLst>
          <pc:docMk/>
          <pc:sldMk cId="1931212386" sldId="258"/>
        </pc:sldMkLst>
        <pc:spChg chg="mod">
          <ac:chgData name="M'hamed Issam Ed-Daou" userId="401fa048-1fe5-4d37-b4d7-b6770ce78e87" providerId="ADAL" clId="{9377503C-DDCC-42DD-8CCE-7664D2EB1854}" dt="2025-06-11T12:50:06.098" v="4" actId="1036"/>
          <ac:spMkLst>
            <pc:docMk/>
            <pc:sldMk cId="1931212386" sldId="258"/>
            <ac:spMk id="13" creationId="{96EDCF0C-EB6B-1F58-F264-DCBD3E2A4990}"/>
          </ac:spMkLst>
        </pc:spChg>
      </pc:sldChg>
    </pc:docChg>
  </pc:docChgLst>
  <pc:docChgLst>
    <pc:chgData name="M'hamed Issam Ed-Daou" userId="401fa048-1fe5-4d37-b4d7-b6770ce78e87" providerId="ADAL" clId="{8AA5107E-C092-45C0-A8E2-B0C0725B1C36}"/>
    <pc:docChg chg="undo redo custSel addSld delSld modSld sldOrd">
      <pc:chgData name="M'hamed Issam Ed-Daou" userId="401fa048-1fe5-4d37-b4d7-b6770ce78e87" providerId="ADAL" clId="{8AA5107E-C092-45C0-A8E2-B0C0725B1C36}" dt="2024-05-02T15:11:02.772" v="1164" actId="1076"/>
      <pc:docMkLst>
        <pc:docMk/>
      </pc:docMkLst>
      <pc:sldChg chg="modSp mod">
        <pc:chgData name="M'hamed Issam Ed-Daou" userId="401fa048-1fe5-4d37-b4d7-b6770ce78e87" providerId="ADAL" clId="{8AA5107E-C092-45C0-A8E2-B0C0725B1C36}" dt="2024-05-02T12:19:52.040" v="707" actId="20577"/>
        <pc:sldMkLst>
          <pc:docMk/>
          <pc:sldMk cId="2050524129" sldId="2715"/>
        </pc:sldMkLst>
      </pc:sldChg>
      <pc:sldChg chg="modSp mod">
        <pc:chgData name="M'hamed Issam Ed-Daou" userId="401fa048-1fe5-4d37-b4d7-b6770ce78e87" providerId="ADAL" clId="{8AA5107E-C092-45C0-A8E2-B0C0725B1C36}" dt="2024-05-02T08:32:24.786" v="90" actId="20577"/>
        <pc:sldMkLst>
          <pc:docMk/>
          <pc:sldMk cId="3009970433" sldId="2146846496"/>
        </pc:sldMkLst>
      </pc:sldChg>
      <pc:sldChg chg="del">
        <pc:chgData name="M'hamed Issam Ed-Daou" userId="401fa048-1fe5-4d37-b4d7-b6770ce78e87" providerId="ADAL" clId="{8AA5107E-C092-45C0-A8E2-B0C0725B1C36}" dt="2024-05-02T08:57:52.124" v="340" actId="47"/>
        <pc:sldMkLst>
          <pc:docMk/>
          <pc:sldMk cId="1714697158" sldId="2146846506"/>
        </pc:sldMkLst>
      </pc:sldChg>
      <pc:sldChg chg="add del">
        <pc:chgData name="M'hamed Issam Ed-Daou" userId="401fa048-1fe5-4d37-b4d7-b6770ce78e87" providerId="ADAL" clId="{8AA5107E-C092-45C0-A8E2-B0C0725B1C36}" dt="2024-05-02T08:55:57.935" v="328" actId="47"/>
        <pc:sldMkLst>
          <pc:docMk/>
          <pc:sldMk cId="1889409376" sldId="2146846507"/>
        </pc:sldMkLst>
      </pc:sldChg>
      <pc:sldChg chg="modSp mod">
        <pc:chgData name="M'hamed Issam Ed-Daou" userId="401fa048-1fe5-4d37-b4d7-b6770ce78e87" providerId="ADAL" clId="{8AA5107E-C092-45C0-A8E2-B0C0725B1C36}" dt="2024-05-02T12:33:08.792" v="951" actId="20577"/>
        <pc:sldMkLst>
          <pc:docMk/>
          <pc:sldMk cId="3838578907" sldId="2146846510"/>
        </pc:sldMkLst>
      </pc:sldChg>
      <pc:sldChg chg="addSp delSp modSp mod">
        <pc:chgData name="M'hamed Issam Ed-Daou" userId="401fa048-1fe5-4d37-b4d7-b6770ce78e87" providerId="ADAL" clId="{8AA5107E-C092-45C0-A8E2-B0C0725B1C36}" dt="2024-05-02T15:11:02.772" v="1164" actId="1076"/>
        <pc:sldMkLst>
          <pc:docMk/>
          <pc:sldMk cId="2470185793" sldId="2146846511"/>
        </pc:sldMkLst>
      </pc:sldChg>
      <pc:sldChg chg="addSp delSp modSp add mod ord">
        <pc:chgData name="M'hamed Issam Ed-Daou" userId="401fa048-1fe5-4d37-b4d7-b6770ce78e87" providerId="ADAL" clId="{8AA5107E-C092-45C0-A8E2-B0C0725B1C36}" dt="2024-05-02T13:07:22.302" v="1010" actId="27107"/>
        <pc:sldMkLst>
          <pc:docMk/>
          <pc:sldMk cId="477717650" sldId="2146846512"/>
        </pc:sldMkLst>
      </pc:sldChg>
      <pc:sldChg chg="add del">
        <pc:chgData name="M'hamed Issam Ed-Daou" userId="401fa048-1fe5-4d37-b4d7-b6770ce78e87" providerId="ADAL" clId="{8AA5107E-C092-45C0-A8E2-B0C0725B1C36}" dt="2024-05-02T09:16:53.804" v="347" actId="2890"/>
        <pc:sldMkLst>
          <pc:docMk/>
          <pc:sldMk cId="1716356268" sldId="2146846512"/>
        </pc:sldMkLst>
      </pc:sldChg>
      <pc:sldChg chg="del">
        <pc:chgData name="M'hamed Issam Ed-Daou" userId="401fa048-1fe5-4d37-b4d7-b6770ce78e87" providerId="ADAL" clId="{8AA5107E-C092-45C0-A8E2-B0C0725B1C36}" dt="2024-05-02T08:57:25.390" v="339" actId="47"/>
        <pc:sldMkLst>
          <pc:docMk/>
          <pc:sldMk cId="2715700485" sldId="2146846512"/>
        </pc:sldMkLst>
      </pc:sldChg>
      <pc:sldChg chg="addSp delSp modSp add mod">
        <pc:chgData name="M'hamed Issam Ed-Daou" userId="401fa048-1fe5-4d37-b4d7-b6770ce78e87" providerId="ADAL" clId="{8AA5107E-C092-45C0-A8E2-B0C0725B1C36}" dt="2024-05-02T13:12:27.387" v="1027" actId="20577"/>
        <pc:sldMkLst>
          <pc:docMk/>
          <pc:sldMk cId="859320185" sldId="2146846513"/>
        </pc:sldMkLst>
      </pc:sldChg>
      <pc:sldChg chg="addSp delSp modSp add del mod ord">
        <pc:chgData name="M'hamed Issam Ed-Daou" userId="401fa048-1fe5-4d37-b4d7-b6770ce78e87" providerId="ADAL" clId="{8AA5107E-C092-45C0-A8E2-B0C0725B1C36}" dt="2024-05-02T08:57:02.750" v="338" actId="47"/>
        <pc:sldMkLst>
          <pc:docMk/>
          <pc:sldMk cId="2101021122" sldId="2146846513"/>
        </pc:sldMkLst>
      </pc:sldChg>
      <pc:sldChg chg="add del">
        <pc:chgData name="M'hamed Issam Ed-Daou" userId="401fa048-1fe5-4d37-b4d7-b6770ce78e87" providerId="ADAL" clId="{8AA5107E-C092-45C0-A8E2-B0C0725B1C36}" dt="2024-05-02T08:47:08.222" v="204" actId="47"/>
        <pc:sldMkLst>
          <pc:docMk/>
          <pc:sldMk cId="400421243" sldId="2146846514"/>
        </pc:sldMkLst>
      </pc:sldChg>
    </pc:docChg>
  </pc:docChgLst>
  <pc:docChgLst>
    <pc:chgData name="M'hamed Issam Ed-Daou" userId="401fa048-1fe5-4d37-b4d7-b6770ce78e87" providerId="ADAL" clId="{D07AEEA9-C8B5-45CD-981D-A85AD800341A}"/>
    <pc:docChg chg="undo redo custSel addSld delSld modSld sldOrd">
      <pc:chgData name="M'hamed Issam Ed-Daou" userId="401fa048-1fe5-4d37-b4d7-b6770ce78e87" providerId="ADAL" clId="{D07AEEA9-C8B5-45CD-981D-A85AD800341A}" dt="2024-08-09T12:37:39.163" v="28295"/>
      <pc:docMkLst>
        <pc:docMk/>
      </pc:docMkLst>
      <pc:sldChg chg="modSp add del mod ord setBg">
        <pc:chgData name="M'hamed Issam Ed-Daou" userId="401fa048-1fe5-4d37-b4d7-b6770ce78e87" providerId="ADAL" clId="{D07AEEA9-C8B5-45CD-981D-A85AD800341A}" dt="2024-06-15T21:35:18.343" v="1070" actId="47"/>
        <pc:sldMkLst>
          <pc:docMk/>
          <pc:sldMk cId="828820979" sldId="256"/>
        </pc:sldMkLst>
      </pc:sldChg>
      <pc:sldChg chg="addSp delSp modSp add mod modTransition modNotesTx">
        <pc:chgData name="M'hamed Issam Ed-Daou" userId="401fa048-1fe5-4d37-b4d7-b6770ce78e87" providerId="ADAL" clId="{D07AEEA9-C8B5-45CD-981D-A85AD800341A}" dt="2024-06-24T12:55:44.752" v="28252" actId="20577"/>
        <pc:sldMkLst>
          <pc:docMk/>
          <pc:sldMk cId="1931212386" sldId="258"/>
        </pc:sldMkLst>
      </pc:sldChg>
      <pc:sldChg chg="add ord">
        <pc:chgData name="M'hamed Issam Ed-Daou" userId="401fa048-1fe5-4d37-b4d7-b6770ce78e87" providerId="ADAL" clId="{D07AEEA9-C8B5-45CD-981D-A85AD800341A}" dt="2024-06-20T13:26:41.676" v="26406"/>
        <pc:sldMkLst>
          <pc:docMk/>
          <pc:sldMk cId="1822762212" sldId="260"/>
        </pc:sldMkLst>
      </pc:sldChg>
      <pc:sldChg chg="addSp delSp modSp add del mod modTransition setBg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2100183456" sldId="260"/>
        </pc:sldMkLst>
      </pc:sldChg>
      <pc:sldChg chg="addSp delSp modSp add del mod setBg">
        <pc:chgData name="M'hamed Issam Ed-Daou" userId="401fa048-1fe5-4d37-b4d7-b6770ce78e87" providerId="ADAL" clId="{D07AEEA9-C8B5-45CD-981D-A85AD800341A}" dt="2024-06-20T13:29:32.476" v="26426" actId="478"/>
        <pc:sldMkLst>
          <pc:docMk/>
          <pc:sldMk cId="2503858001" sldId="299"/>
        </pc:sldMkLst>
      </pc:sldChg>
      <pc:sldChg chg="add del setBg">
        <pc:chgData name="M'hamed Issam Ed-Daou" userId="401fa048-1fe5-4d37-b4d7-b6770ce78e87" providerId="ADAL" clId="{D07AEEA9-C8B5-45CD-981D-A85AD800341A}" dt="2024-06-15T22:44:58.160" v="1196" actId="47"/>
        <pc:sldMkLst>
          <pc:docMk/>
          <pc:sldMk cId="2878417618" sldId="300"/>
        </pc:sldMkLst>
      </pc:sldChg>
      <pc:sldChg chg="addSp delSp modSp add mod modTransition modNotesTx">
        <pc:chgData name="M'hamed Issam Ed-Daou" userId="401fa048-1fe5-4d37-b4d7-b6770ce78e87" providerId="ADAL" clId="{D07AEEA9-C8B5-45CD-981D-A85AD800341A}" dt="2024-07-23T07:52:27.633" v="28285" actId="1440"/>
        <pc:sldMkLst>
          <pc:docMk/>
          <pc:sldMk cId="2144572390" sldId="340"/>
        </pc:sldMkLst>
      </pc:sldChg>
      <pc:sldChg chg="modSp del mod">
        <pc:chgData name="M'hamed Issam Ed-Daou" userId="401fa048-1fe5-4d37-b4d7-b6770ce78e87" providerId="ADAL" clId="{D07AEEA9-C8B5-45CD-981D-A85AD800341A}" dt="2024-06-05T15:35:54.799" v="3" actId="47"/>
        <pc:sldMkLst>
          <pc:docMk/>
          <pc:sldMk cId="2050524129" sldId="2715"/>
        </pc:sldMkLst>
      </pc:sldChg>
      <pc:sldChg chg="addSp delSp modSp mod modTransition">
        <pc:chgData name="M'hamed Issam Ed-Daou" userId="401fa048-1fe5-4d37-b4d7-b6770ce78e87" providerId="ADAL" clId="{D07AEEA9-C8B5-45CD-981D-A85AD800341A}" dt="2024-06-24T10:24:26.272" v="27819" actId="1076"/>
        <pc:sldMkLst>
          <pc:docMk/>
          <pc:sldMk cId="3009970433" sldId="2146846496"/>
        </pc:sldMkLst>
      </pc:sldChg>
      <pc:sldChg chg="addSp delSp del mod">
        <pc:chgData name="M'hamed Issam Ed-Daou" userId="401fa048-1fe5-4d37-b4d7-b6770ce78e87" providerId="ADAL" clId="{D07AEEA9-C8B5-45CD-981D-A85AD800341A}" dt="2024-06-15T22:55:58.621" v="1410" actId="47"/>
        <pc:sldMkLst>
          <pc:docMk/>
          <pc:sldMk cId="3838578907" sldId="2146846510"/>
        </pc:sldMkLst>
      </pc:sldChg>
      <pc:sldChg chg="delSp modSp del mod">
        <pc:chgData name="M'hamed Issam Ed-Daou" userId="401fa048-1fe5-4d37-b4d7-b6770ce78e87" providerId="ADAL" clId="{D07AEEA9-C8B5-45CD-981D-A85AD800341A}" dt="2024-06-15T21:33:48.070" v="1049" actId="47"/>
        <pc:sldMkLst>
          <pc:docMk/>
          <pc:sldMk cId="477717650" sldId="2146846512"/>
        </pc:sldMkLst>
      </pc:sldChg>
      <pc:sldChg chg="addSp delSp modSp mod ord modTransition modNotesTx">
        <pc:chgData name="M'hamed Issam Ed-Daou" userId="401fa048-1fe5-4d37-b4d7-b6770ce78e87" providerId="ADAL" clId="{D07AEEA9-C8B5-45CD-981D-A85AD800341A}" dt="2024-08-05T13:09:23.028" v="28289" actId="164"/>
        <pc:sldMkLst>
          <pc:docMk/>
          <pc:sldMk cId="3891488014" sldId="2146846514"/>
        </pc:sldMkLst>
      </pc:sldChg>
      <pc:sldChg chg="delSp modSp del mod">
        <pc:chgData name="M'hamed Issam Ed-Daou" userId="401fa048-1fe5-4d37-b4d7-b6770ce78e87" providerId="ADAL" clId="{D07AEEA9-C8B5-45CD-981D-A85AD800341A}" dt="2024-06-15T22:55:57.629" v="1409" actId="47"/>
        <pc:sldMkLst>
          <pc:docMk/>
          <pc:sldMk cId="2728381401" sldId="2146846518"/>
        </pc:sldMkLst>
      </pc:sldChg>
      <pc:sldChg chg="addSp add del">
        <pc:chgData name="M'hamed Issam Ed-Daou" userId="401fa048-1fe5-4d37-b4d7-b6770ce78e87" providerId="ADAL" clId="{D07AEEA9-C8B5-45CD-981D-A85AD800341A}" dt="2024-06-15T22:55:59.681" v="1411" actId="47"/>
        <pc:sldMkLst>
          <pc:docMk/>
          <pc:sldMk cId="272379098" sldId="2146846519"/>
        </pc:sldMkLst>
      </pc:sldChg>
      <pc:sldChg chg="addSp delSp modSp add del mod setBg delDesignElem">
        <pc:chgData name="M'hamed Issam Ed-Daou" userId="401fa048-1fe5-4d37-b4d7-b6770ce78e87" providerId="ADAL" clId="{D07AEEA9-C8B5-45CD-981D-A85AD800341A}" dt="2024-06-15T21:33:54.032" v="1050" actId="47"/>
        <pc:sldMkLst>
          <pc:docMk/>
          <pc:sldMk cId="2007213158" sldId="2146846519"/>
        </pc:sldMkLst>
      </pc:sldChg>
      <pc:sldChg chg="addSp delSp modSp add del mod ord setBg modClrScheme chgLayout">
        <pc:chgData name="M'hamed Issam Ed-Daou" userId="401fa048-1fe5-4d37-b4d7-b6770ce78e87" providerId="ADAL" clId="{D07AEEA9-C8B5-45CD-981D-A85AD800341A}" dt="2024-06-20T13:29:33.991" v="26427" actId="47"/>
        <pc:sldMkLst>
          <pc:docMk/>
          <pc:sldMk cId="230875512" sldId="2146846520"/>
        </pc:sldMkLst>
      </pc:sldChg>
      <pc:sldChg chg="addSp delSp modSp add del mod ord modTransition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1784864307" sldId="2146846520"/>
        </pc:sldMkLst>
      </pc:sldChg>
      <pc:sldChg chg="add ord modNotesTx">
        <pc:chgData name="M'hamed Issam Ed-Daou" userId="401fa048-1fe5-4d37-b4d7-b6770ce78e87" providerId="ADAL" clId="{D07AEEA9-C8B5-45CD-981D-A85AD800341A}" dt="2024-06-24T22:31:46.306" v="28256" actId="20577"/>
        <pc:sldMkLst>
          <pc:docMk/>
          <pc:sldMk cId="420075021" sldId="2146846521"/>
        </pc:sldMkLst>
      </pc:sldChg>
      <pc:sldChg chg="delSp modSp add del mod ord modTransition modNotesTx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1973030446" sldId="2146846521"/>
        </pc:sldMkLst>
      </pc:sldChg>
      <pc:sldChg chg="delSp modSp add del mod modTransition modNotesTx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1952115966" sldId="2146846522"/>
        </pc:sldMkLst>
      </pc:sldChg>
      <pc:sldChg chg="add ord modNotesTx">
        <pc:chgData name="M'hamed Issam Ed-Daou" userId="401fa048-1fe5-4d37-b4d7-b6770ce78e87" providerId="ADAL" clId="{D07AEEA9-C8B5-45CD-981D-A85AD800341A}" dt="2024-06-24T22:32:01.013" v="28261" actId="20577"/>
        <pc:sldMkLst>
          <pc:docMk/>
          <pc:sldMk cId="1995016966" sldId="2146846522"/>
        </pc:sldMkLst>
      </pc:sldChg>
      <pc:sldChg chg="add ord modNotesTx">
        <pc:chgData name="M'hamed Issam Ed-Daou" userId="401fa048-1fe5-4d37-b4d7-b6770ce78e87" providerId="ADAL" clId="{D07AEEA9-C8B5-45CD-981D-A85AD800341A}" dt="2024-06-24T22:32:14.354" v="28264" actId="20577"/>
        <pc:sldMkLst>
          <pc:docMk/>
          <pc:sldMk cId="324414106" sldId="2146846523"/>
        </pc:sldMkLst>
      </pc:sldChg>
      <pc:sldChg chg="delSp modSp add del mod modTransition modNotesTx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3086944682" sldId="2146846523"/>
        </pc:sldMkLst>
      </pc:sldChg>
      <pc:sldChg chg="delSp modSp add del mod modTransition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498047163" sldId="2146846524"/>
        </pc:sldMkLst>
      </pc:sldChg>
      <pc:sldChg chg="add ord modNotesTx">
        <pc:chgData name="M'hamed Issam Ed-Daou" userId="401fa048-1fe5-4d37-b4d7-b6770ce78e87" providerId="ADAL" clId="{D07AEEA9-C8B5-45CD-981D-A85AD800341A}" dt="2024-06-24T22:32:25.897" v="28268" actId="20577"/>
        <pc:sldMkLst>
          <pc:docMk/>
          <pc:sldMk cId="640657772" sldId="2146846524"/>
        </pc:sldMkLst>
      </pc:sldChg>
      <pc:sldChg chg="add ord modNotesTx">
        <pc:chgData name="M'hamed Issam Ed-Daou" userId="401fa048-1fe5-4d37-b4d7-b6770ce78e87" providerId="ADAL" clId="{D07AEEA9-C8B5-45CD-981D-A85AD800341A}" dt="2024-06-24T22:32:41.256" v="28273" actId="20577"/>
        <pc:sldMkLst>
          <pc:docMk/>
          <pc:sldMk cId="1102219945" sldId="2146846525"/>
        </pc:sldMkLst>
      </pc:sldChg>
      <pc:sldChg chg="delSp modSp add del mod modTransition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1117637322" sldId="2146846525"/>
        </pc:sldMkLst>
      </pc:sldChg>
      <pc:sldChg chg="delSp modSp add del mod">
        <pc:chgData name="M'hamed Issam Ed-Daou" userId="401fa048-1fe5-4d37-b4d7-b6770ce78e87" providerId="ADAL" clId="{D07AEEA9-C8B5-45CD-981D-A85AD800341A}" dt="2024-06-17T14:17:40.636" v="3985" actId="47"/>
        <pc:sldMkLst>
          <pc:docMk/>
          <pc:sldMk cId="3828614205" sldId="2146846526"/>
        </pc:sldMkLst>
      </pc:sldChg>
      <pc:sldChg chg="delSp modSp add del mod ord modTransition">
        <pc:chgData name="M'hamed Issam Ed-Daou" userId="401fa048-1fe5-4d37-b4d7-b6770ce78e87" providerId="ADAL" clId="{D07AEEA9-C8B5-45CD-981D-A85AD800341A}" dt="2024-06-20T13:26:24.540" v="26401" actId="2696"/>
        <pc:sldMkLst>
          <pc:docMk/>
          <pc:sldMk cId="3564569195" sldId="2146846527"/>
        </pc:sldMkLst>
      </pc:sldChg>
      <pc:sldChg chg="add ord modNotesTx">
        <pc:chgData name="M'hamed Issam Ed-Daou" userId="401fa048-1fe5-4d37-b4d7-b6770ce78e87" providerId="ADAL" clId="{D07AEEA9-C8B5-45CD-981D-A85AD800341A}" dt="2024-06-24T22:32:55.778" v="28278" actId="20577"/>
        <pc:sldMkLst>
          <pc:docMk/>
          <pc:sldMk cId="4223659508" sldId="2146846527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6-24T22:31:41.392" v="28255" actId="20577"/>
        <pc:sldMkLst>
          <pc:docMk/>
          <pc:sldMk cId="775787162" sldId="2146846528"/>
        </pc:sldMkLst>
      </pc:sldChg>
      <pc:sldChg chg="modSp add del mod ord">
        <pc:chgData name="M'hamed Issam Ed-Daou" userId="401fa048-1fe5-4d37-b4d7-b6770ce78e87" providerId="ADAL" clId="{D07AEEA9-C8B5-45CD-981D-A85AD800341A}" dt="2024-06-17T11:59:08.535" v="2832" actId="47"/>
        <pc:sldMkLst>
          <pc:docMk/>
          <pc:sldMk cId="2193373667" sldId="2146846529"/>
        </pc:sldMkLst>
      </pc:sldChg>
      <pc:sldChg chg="addSp delSp modSp add mod modTransition modNotesTx">
        <pc:chgData name="M'hamed Issam Ed-Daou" userId="401fa048-1fe5-4d37-b4d7-b6770ce78e87" providerId="ADAL" clId="{D07AEEA9-C8B5-45CD-981D-A85AD800341A}" dt="2024-06-24T22:32:11.255" v="28263" actId="20577"/>
        <pc:sldMkLst>
          <pc:docMk/>
          <pc:sldMk cId="1884041027" sldId="2146846530"/>
        </pc:sldMkLst>
      </pc:sldChg>
      <pc:sldChg chg="addSp delSp modSp add del mod ord">
        <pc:chgData name="M'hamed Issam Ed-Daou" userId="401fa048-1fe5-4d37-b4d7-b6770ce78e87" providerId="ADAL" clId="{D07AEEA9-C8B5-45CD-981D-A85AD800341A}" dt="2024-06-17T13:20:02.718" v="3783" actId="47"/>
        <pc:sldMkLst>
          <pc:docMk/>
          <pc:sldMk cId="1785520049" sldId="2146846531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6-24T22:32:19.962" v="28266" actId="20577"/>
        <pc:sldMkLst>
          <pc:docMk/>
          <pc:sldMk cId="277355105" sldId="2146846532"/>
        </pc:sldMkLst>
      </pc:sldChg>
      <pc:sldChg chg="add del">
        <pc:chgData name="M'hamed Issam Ed-Daou" userId="401fa048-1fe5-4d37-b4d7-b6770ce78e87" providerId="ADAL" clId="{D07AEEA9-C8B5-45CD-981D-A85AD800341A}" dt="2024-06-17T12:12:38.480" v="2917" actId="47"/>
        <pc:sldMkLst>
          <pc:docMk/>
          <pc:sldMk cId="3633100054" sldId="2146846532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8-09T12:37:39.163" v="28295"/>
        <pc:sldMkLst>
          <pc:docMk/>
          <pc:sldMk cId="3131787478" sldId="2146846533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6-24T22:32:16.812" v="28265" actId="20577"/>
        <pc:sldMkLst>
          <pc:docMk/>
          <pc:sldMk cId="3877126894" sldId="2146846534"/>
        </pc:sldMkLst>
      </pc:sldChg>
      <pc:sldChg chg="addSp delSp modSp add del mod ord modTransition">
        <pc:chgData name="M'hamed Issam Ed-Daou" userId="401fa048-1fe5-4d37-b4d7-b6770ce78e87" providerId="ADAL" clId="{D07AEEA9-C8B5-45CD-981D-A85AD800341A}" dt="2024-06-18T15:14:42.387" v="11442" actId="47"/>
        <pc:sldMkLst>
          <pc:docMk/>
          <pc:sldMk cId="2157102574" sldId="2146846535"/>
        </pc:sldMkLst>
      </pc:sldChg>
      <pc:sldChg chg="modSp add del mod ord">
        <pc:chgData name="M'hamed Issam Ed-Daou" userId="401fa048-1fe5-4d37-b4d7-b6770ce78e87" providerId="ADAL" clId="{D07AEEA9-C8B5-45CD-981D-A85AD800341A}" dt="2024-06-17T15:03:35.624" v="4024" actId="47"/>
        <pc:sldMkLst>
          <pc:docMk/>
          <pc:sldMk cId="4111524433" sldId="2146846536"/>
        </pc:sldMkLst>
      </pc:sldChg>
      <pc:sldChg chg="addSp delSp modSp add mod modTransition modNotesTx">
        <pc:chgData name="M'hamed Issam Ed-Daou" userId="401fa048-1fe5-4d37-b4d7-b6770ce78e87" providerId="ADAL" clId="{D07AEEA9-C8B5-45CD-981D-A85AD800341A}" dt="2024-06-24T22:32:28.590" v="28269" actId="20577"/>
        <pc:sldMkLst>
          <pc:docMk/>
          <pc:sldMk cId="4135259455" sldId="2146846536"/>
        </pc:sldMkLst>
      </pc:sldChg>
      <pc:sldChg chg="addSp delSp modSp add mod modTransition modNotesTx">
        <pc:chgData name="M'hamed Issam Ed-Daou" userId="401fa048-1fe5-4d37-b4d7-b6770ce78e87" providerId="ADAL" clId="{D07AEEA9-C8B5-45CD-981D-A85AD800341A}" dt="2024-06-24T22:32:38.579" v="28272" actId="20577"/>
        <pc:sldMkLst>
          <pc:docMk/>
          <pc:sldMk cId="2183562848" sldId="2146846537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7-23T12:18:10.718" v="28288" actId="1440"/>
        <pc:sldMkLst>
          <pc:docMk/>
          <pc:sldMk cId="3745582951" sldId="2146846538"/>
        </pc:sldMkLst>
      </pc:sldChg>
      <pc:sldChg chg="addSp delSp modSp add mod ord modTransition modNotesTx">
        <pc:chgData name="M'hamed Issam Ed-Daou" userId="401fa048-1fe5-4d37-b4d7-b6770ce78e87" providerId="ADAL" clId="{D07AEEA9-C8B5-45CD-981D-A85AD800341A}" dt="2024-06-24T22:32:50.759" v="28276" actId="20577"/>
        <pc:sldMkLst>
          <pc:docMk/>
          <pc:sldMk cId="1320681957" sldId="2146846539"/>
        </pc:sldMkLst>
      </pc:sldChg>
      <pc:sldChg chg="addSp delSp modSp add mod ord modNotesTx">
        <pc:chgData name="M'hamed Issam Ed-Daou" userId="401fa048-1fe5-4d37-b4d7-b6770ce78e87" providerId="ADAL" clId="{D07AEEA9-C8B5-45CD-981D-A85AD800341A}" dt="2024-06-24T22:32:53.304" v="28277" actId="20577"/>
        <pc:sldMkLst>
          <pc:docMk/>
          <pc:sldMk cId="1826129350" sldId="2146846540"/>
        </pc:sldMkLst>
      </pc:sldChg>
      <pc:sldChg chg="addSp delSp modSp add mod modNotesTx">
        <pc:chgData name="M'hamed Issam Ed-Daou" userId="401fa048-1fe5-4d37-b4d7-b6770ce78e87" providerId="ADAL" clId="{D07AEEA9-C8B5-45CD-981D-A85AD800341A}" dt="2024-08-09T09:52:44.787" v="28293" actId="1076"/>
        <pc:sldMkLst>
          <pc:docMk/>
          <pc:sldMk cId="1295503755" sldId="2146846541"/>
        </pc:sldMkLst>
      </pc:sldChg>
      <pc:sldChg chg="add del">
        <pc:chgData name="M'hamed Issam Ed-Daou" userId="401fa048-1fe5-4d37-b4d7-b6770ce78e87" providerId="ADAL" clId="{D07AEEA9-C8B5-45CD-981D-A85AD800341A}" dt="2024-06-18T23:43:02.620" v="16749" actId="47"/>
        <pc:sldMkLst>
          <pc:docMk/>
          <pc:sldMk cId="3131979445" sldId="2146846542"/>
        </pc:sldMkLst>
      </pc:sldChg>
      <pc:sldChg chg="add del">
        <pc:chgData name="M'hamed Issam Ed-Daou" userId="401fa048-1fe5-4d37-b4d7-b6770ce78e87" providerId="ADAL" clId="{D07AEEA9-C8B5-45CD-981D-A85AD800341A}" dt="2024-06-19T12:29:46.211" v="20164" actId="47"/>
        <pc:sldMkLst>
          <pc:docMk/>
          <pc:sldMk cId="1158316560" sldId="2146846543"/>
        </pc:sldMkLst>
      </pc:sldChg>
      <pc:sldChg chg="add del">
        <pc:chgData name="M'hamed Issam Ed-Daou" userId="401fa048-1fe5-4d37-b4d7-b6770ce78e87" providerId="ADAL" clId="{D07AEEA9-C8B5-45CD-981D-A85AD800341A}" dt="2024-06-19T14:39:10.559" v="22001" actId="47"/>
        <pc:sldMkLst>
          <pc:docMk/>
          <pc:sldMk cId="1843185296" sldId="2146846544"/>
        </pc:sldMkLst>
      </pc:sldChg>
      <pc:sldChg chg="addSp delSp modSp add del mod ord">
        <pc:chgData name="M'hamed Issam Ed-Daou" userId="401fa048-1fe5-4d37-b4d7-b6770ce78e87" providerId="ADAL" clId="{D07AEEA9-C8B5-45CD-981D-A85AD800341A}" dt="2024-06-19T14:39:06.680" v="22000" actId="47"/>
        <pc:sldMkLst>
          <pc:docMk/>
          <pc:sldMk cId="340858061" sldId="2146846545"/>
        </pc:sldMkLst>
      </pc:sldChg>
      <pc:sldChg chg="addSp delSp modSp add mod ord modNotesTx">
        <pc:chgData name="M'hamed Issam Ed-Daou" userId="401fa048-1fe5-4d37-b4d7-b6770ce78e87" providerId="ADAL" clId="{D07AEEA9-C8B5-45CD-981D-A85AD800341A}" dt="2024-06-24T22:32:44.534" v="28274" actId="20577"/>
        <pc:sldMkLst>
          <pc:docMk/>
          <pc:sldMk cId="1556290792" sldId="2146846546"/>
        </pc:sldMkLst>
      </pc:sldChg>
      <pc:sldChg chg="addSp delSp modSp add mod ord modNotesTx">
        <pc:chgData name="M'hamed Issam Ed-Daou" userId="401fa048-1fe5-4d37-b4d7-b6770ce78e87" providerId="ADAL" clId="{D07AEEA9-C8B5-45CD-981D-A85AD800341A}" dt="2024-06-24T22:32:47.044" v="28275" actId="20577"/>
        <pc:sldMkLst>
          <pc:docMk/>
          <pc:sldMk cId="195283623" sldId="2146846547"/>
        </pc:sldMkLst>
      </pc:sldChg>
      <pc:sldChg chg="add del">
        <pc:chgData name="M'hamed Issam Ed-Daou" userId="401fa048-1fe5-4d37-b4d7-b6770ce78e87" providerId="ADAL" clId="{D07AEEA9-C8B5-45CD-981D-A85AD800341A}" dt="2024-06-19T10:00:51.469" v="18409" actId="2890"/>
        <pc:sldMkLst>
          <pc:docMk/>
          <pc:sldMk cId="3801129669" sldId="2146846547"/>
        </pc:sldMkLst>
      </pc:sldChg>
      <pc:sldChg chg="addSp delSp modSp add mod ord modNotesTx">
        <pc:chgData name="M'hamed Issam Ed-Daou" userId="401fa048-1fe5-4d37-b4d7-b6770ce78e87" providerId="ADAL" clId="{D07AEEA9-C8B5-45CD-981D-A85AD800341A}" dt="2024-06-24T22:33:01.600" v="28280" actId="20577"/>
        <pc:sldMkLst>
          <pc:docMk/>
          <pc:sldMk cId="2349438356" sldId="2146846548"/>
        </pc:sldMkLst>
      </pc:sldChg>
      <pc:sldChg chg="addSp delSp modSp add del mod modNotesTx">
        <pc:chgData name="M'hamed Issam Ed-Daou" userId="401fa048-1fe5-4d37-b4d7-b6770ce78e87" providerId="ADAL" clId="{D07AEEA9-C8B5-45CD-981D-A85AD800341A}" dt="2024-06-19T13:45:47.039" v="21737" actId="47"/>
        <pc:sldMkLst>
          <pc:docMk/>
          <pc:sldMk cId="446575175" sldId="2146846549"/>
        </pc:sldMkLst>
      </pc:sldChg>
      <pc:sldChg chg="add del">
        <pc:chgData name="M'hamed Issam Ed-Daou" userId="401fa048-1fe5-4d37-b4d7-b6770ce78e87" providerId="ADAL" clId="{D07AEEA9-C8B5-45CD-981D-A85AD800341A}" dt="2024-06-19T13:33:16.934" v="21597" actId="2696"/>
        <pc:sldMkLst>
          <pc:docMk/>
          <pc:sldMk cId="3392221799" sldId="2146846549"/>
        </pc:sldMkLst>
      </pc:sldChg>
      <pc:sldChg chg="addSp delSp modSp add mod modNotesTx">
        <pc:chgData name="M'hamed Issam Ed-Daou" userId="401fa048-1fe5-4d37-b4d7-b6770ce78e87" providerId="ADAL" clId="{D07AEEA9-C8B5-45CD-981D-A85AD800341A}" dt="2024-06-24T22:32:58.949" v="28279" actId="20577"/>
        <pc:sldMkLst>
          <pc:docMk/>
          <pc:sldMk cId="1987405455" sldId="2146846550"/>
        </pc:sldMkLst>
      </pc:sldChg>
      <pc:sldChg chg="addSp delSp modSp add mod modNotesTx">
        <pc:chgData name="M'hamed Issam Ed-Daou" userId="401fa048-1fe5-4d37-b4d7-b6770ce78e87" providerId="ADAL" clId="{D07AEEA9-C8B5-45CD-981D-A85AD800341A}" dt="2024-06-24T22:31:37.388" v="28254" actId="20577"/>
        <pc:sldMkLst>
          <pc:docMk/>
          <pc:sldMk cId="3390120576" sldId="2146846551"/>
        </pc:sldMkLst>
      </pc:sldChg>
      <pc:sldChg chg="addSp delSp modSp add mod ord modNotesTx">
        <pc:chgData name="M'hamed Issam Ed-Daou" userId="401fa048-1fe5-4d37-b4d7-b6770ce78e87" providerId="ADAL" clId="{D07AEEA9-C8B5-45CD-981D-A85AD800341A}" dt="2024-06-24T22:32:06.946" v="28262" actId="20577"/>
        <pc:sldMkLst>
          <pc:docMk/>
          <pc:sldMk cId="2702490506" sldId="2146846552"/>
        </pc:sldMkLst>
      </pc:sldChg>
      <pc:sldMasterChg chg="delSldLayout">
        <pc:chgData name="M'hamed Issam Ed-Daou" userId="401fa048-1fe5-4d37-b4d7-b6770ce78e87" providerId="ADAL" clId="{D07AEEA9-C8B5-45CD-981D-A85AD800341A}" dt="2024-06-20T13:29:33.991" v="26427" actId="47"/>
        <pc:sldMasterMkLst>
          <pc:docMk/>
          <pc:sldMasterMk cId="2540025217" sldId="2147483648"/>
        </pc:sldMasterMkLst>
        <pc:sldLayoutChg chg="del">
          <pc:chgData name="M'hamed Issam Ed-Daou" userId="401fa048-1fe5-4d37-b4d7-b6770ce78e87" providerId="ADAL" clId="{D07AEEA9-C8B5-45CD-981D-A85AD800341A}" dt="2024-06-15T21:33:54.032" v="1050" actId="47"/>
          <pc:sldLayoutMkLst>
            <pc:docMk/>
            <pc:sldMasterMk cId="2540025217" sldId="2147483648"/>
            <pc:sldLayoutMk cId="3949539423" sldId="2147483661"/>
          </pc:sldLayoutMkLst>
        </pc:sldLayoutChg>
        <pc:sldLayoutChg chg="del">
          <pc:chgData name="M'hamed Issam Ed-Daou" userId="401fa048-1fe5-4d37-b4d7-b6770ce78e87" providerId="ADAL" clId="{D07AEEA9-C8B5-45CD-981D-A85AD800341A}" dt="2024-06-15T22:55:59.681" v="1411" actId="47"/>
          <pc:sldLayoutMkLst>
            <pc:docMk/>
            <pc:sldMasterMk cId="2540025217" sldId="2147483648"/>
            <pc:sldLayoutMk cId="2052554140" sldId="2147483662"/>
          </pc:sldLayoutMkLst>
        </pc:sldLayoutChg>
        <pc:sldLayoutChg chg="del">
          <pc:chgData name="M'hamed Issam Ed-Daou" userId="401fa048-1fe5-4d37-b4d7-b6770ce78e87" providerId="ADAL" clId="{D07AEEA9-C8B5-45CD-981D-A85AD800341A}" dt="2024-06-15T21:35:18.343" v="1070" actId="47"/>
          <pc:sldLayoutMkLst>
            <pc:docMk/>
            <pc:sldMasterMk cId="2540025217" sldId="2147483648"/>
            <pc:sldLayoutMk cId="2324160797" sldId="2147483664"/>
          </pc:sldLayoutMkLst>
        </pc:sldLayoutChg>
        <pc:sldLayoutChg chg="del">
          <pc:chgData name="M'hamed Issam Ed-Daou" userId="401fa048-1fe5-4d37-b4d7-b6770ce78e87" providerId="ADAL" clId="{D07AEEA9-C8B5-45CD-981D-A85AD800341A}" dt="2024-06-15T22:44:58.160" v="1196" actId="47"/>
          <pc:sldLayoutMkLst>
            <pc:docMk/>
            <pc:sldMasterMk cId="2540025217" sldId="2147483648"/>
            <pc:sldLayoutMk cId="2695906585" sldId="2147483664"/>
          </pc:sldLayoutMkLst>
        </pc:sldLayoutChg>
        <pc:sldLayoutChg chg="del">
          <pc:chgData name="M'hamed Issam Ed-Daou" userId="401fa048-1fe5-4d37-b4d7-b6770ce78e87" providerId="ADAL" clId="{D07AEEA9-C8B5-45CD-981D-A85AD800341A}" dt="2024-06-20T13:26:24.540" v="26401" actId="2696"/>
          <pc:sldLayoutMkLst>
            <pc:docMk/>
            <pc:sldMasterMk cId="2540025217" sldId="2147483648"/>
            <pc:sldLayoutMk cId="1814125567" sldId="2147483669"/>
          </pc:sldLayoutMkLst>
        </pc:sldLayoutChg>
        <pc:sldLayoutChg chg="del">
          <pc:chgData name="M'hamed Issam Ed-Daou" userId="401fa048-1fe5-4d37-b4d7-b6770ce78e87" providerId="ADAL" clId="{D07AEEA9-C8B5-45CD-981D-A85AD800341A}" dt="2024-06-20T13:29:33.991" v="26427" actId="47"/>
          <pc:sldLayoutMkLst>
            <pc:docMk/>
            <pc:sldMasterMk cId="2540025217" sldId="2147483648"/>
            <pc:sldLayoutMk cId="3528980414" sldId="2147483672"/>
          </pc:sldLayoutMkLst>
        </pc:sldLayoutChg>
      </pc:sldMasterChg>
    </pc:docChg>
  </pc:docChgLst>
  <pc:docChgLst>
    <pc:chgData name="M'hamed Issam Ed-Daou" userId="401fa048-1fe5-4d37-b4d7-b6770ce78e87" providerId="ADAL" clId="{6EF21D63-4C6D-4E64-9CA8-566AB5343D2D}"/>
    <pc:docChg chg="undo redo custSel addSld delSld modSld sldOrd">
      <pc:chgData name="M'hamed Issam Ed-Daou" userId="401fa048-1fe5-4d37-b4d7-b6770ce78e87" providerId="ADAL" clId="{6EF21D63-4C6D-4E64-9CA8-566AB5343D2D}" dt="2024-04-12T15:42:37.345" v="1324" actId="20577"/>
      <pc:docMkLst>
        <pc:docMk/>
      </pc:docMkLst>
      <pc:sldChg chg="delSp modSp mod modNotesTx">
        <pc:chgData name="M'hamed Issam Ed-Daou" userId="401fa048-1fe5-4d37-b4d7-b6770ce78e87" providerId="ADAL" clId="{6EF21D63-4C6D-4E64-9CA8-566AB5343D2D}" dt="2024-04-12T11:52:06.856" v="1224" actId="20577"/>
        <pc:sldMkLst>
          <pc:docMk/>
          <pc:sldMk cId="2050524129" sldId="2715"/>
        </pc:sldMkLst>
      </pc:sldChg>
      <pc:sldChg chg="delSp modSp del mod modNotesTx">
        <pc:chgData name="M'hamed Issam Ed-Daou" userId="401fa048-1fe5-4d37-b4d7-b6770ce78e87" providerId="ADAL" clId="{6EF21D63-4C6D-4E64-9CA8-566AB5343D2D}" dt="2024-04-11T23:45:59.658" v="673" actId="47"/>
        <pc:sldMkLst>
          <pc:docMk/>
          <pc:sldMk cId="3681207234" sldId="2146846461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11444720" sldId="2146846467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951166755" sldId="2146846474"/>
        </pc:sldMkLst>
      </pc:sldChg>
      <pc:sldChg chg="del ord">
        <pc:chgData name="M'hamed Issam Ed-Daou" userId="401fa048-1fe5-4d37-b4d7-b6770ce78e87" providerId="ADAL" clId="{6EF21D63-4C6D-4E64-9CA8-566AB5343D2D}" dt="2024-04-11T09:14:01.233" v="430" actId="47"/>
        <pc:sldMkLst>
          <pc:docMk/>
          <pc:sldMk cId="1563442166" sldId="2146846477"/>
        </pc:sldMkLst>
      </pc:sldChg>
      <pc:sldChg chg="del ord">
        <pc:chgData name="M'hamed Issam Ed-Daou" userId="401fa048-1fe5-4d37-b4d7-b6770ce78e87" providerId="ADAL" clId="{6EF21D63-4C6D-4E64-9CA8-566AB5343D2D}" dt="2024-04-11T09:14:01.233" v="430" actId="47"/>
        <pc:sldMkLst>
          <pc:docMk/>
          <pc:sldMk cId="3863447513" sldId="2146846478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820905021" sldId="2146846479"/>
        </pc:sldMkLst>
      </pc:sldChg>
      <pc:sldChg chg="del ord">
        <pc:chgData name="M'hamed Issam Ed-Daou" userId="401fa048-1fe5-4d37-b4d7-b6770ce78e87" providerId="ADAL" clId="{6EF21D63-4C6D-4E64-9CA8-566AB5343D2D}" dt="2024-04-11T09:14:01.233" v="430" actId="47"/>
        <pc:sldMkLst>
          <pc:docMk/>
          <pc:sldMk cId="1877238151" sldId="2146846480"/>
        </pc:sldMkLst>
      </pc:sldChg>
      <pc:sldChg chg="del ord">
        <pc:chgData name="M'hamed Issam Ed-Daou" userId="401fa048-1fe5-4d37-b4d7-b6770ce78e87" providerId="ADAL" clId="{6EF21D63-4C6D-4E64-9CA8-566AB5343D2D}" dt="2024-04-11T09:14:01.233" v="430" actId="47"/>
        <pc:sldMkLst>
          <pc:docMk/>
          <pc:sldMk cId="745259706" sldId="2146846481"/>
        </pc:sldMkLst>
      </pc:sldChg>
      <pc:sldChg chg="addSp delSp modSp mod ord modNotesTx">
        <pc:chgData name="M'hamed Issam Ed-Daou" userId="401fa048-1fe5-4d37-b4d7-b6770ce78e87" providerId="ADAL" clId="{6EF21D63-4C6D-4E64-9CA8-566AB5343D2D}" dt="2024-04-12T15:42:00.983" v="1292" actId="478"/>
        <pc:sldMkLst>
          <pc:docMk/>
          <pc:sldMk cId="2189667943" sldId="2146846482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119698605" sldId="2146846484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126492528" sldId="2146846485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630931258" sldId="2146846487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577306586" sldId="2146846488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7011929" sldId="2146846490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3765626566" sldId="2146846491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592007015" sldId="2146846492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3884411695" sldId="2146846494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2523140361" sldId="2146846495"/>
        </pc:sldMkLst>
      </pc:sldChg>
      <pc:sldChg chg="delSp modSp mod ord modNotesTx">
        <pc:chgData name="M'hamed Issam Ed-Daou" userId="401fa048-1fe5-4d37-b4d7-b6770ce78e87" providerId="ADAL" clId="{6EF21D63-4C6D-4E64-9CA8-566AB5343D2D}" dt="2024-04-12T11:15:45.493" v="938"/>
        <pc:sldMkLst>
          <pc:docMk/>
          <pc:sldMk cId="3009970433" sldId="2146846496"/>
        </pc:sldMkLst>
      </pc:sldChg>
      <pc:sldChg chg="modSp mod modNotesTx">
        <pc:chgData name="M'hamed Issam Ed-Daou" userId="401fa048-1fe5-4d37-b4d7-b6770ce78e87" providerId="ADAL" clId="{6EF21D63-4C6D-4E64-9CA8-566AB5343D2D}" dt="2024-04-12T14:59:09.558" v="1265" actId="1076"/>
        <pc:sldMkLst>
          <pc:docMk/>
          <pc:sldMk cId="4190826223" sldId="2146846497"/>
        </pc:sldMkLst>
      </pc:sldChg>
      <pc:sldChg chg="del">
        <pc:chgData name="M'hamed Issam Ed-Daou" userId="401fa048-1fe5-4d37-b4d7-b6770ce78e87" providerId="ADAL" clId="{6EF21D63-4C6D-4E64-9CA8-566AB5343D2D}" dt="2024-04-11T09:14:36.833" v="436" actId="47"/>
        <pc:sldMkLst>
          <pc:docMk/>
          <pc:sldMk cId="3717368321" sldId="2146846498"/>
        </pc:sldMkLst>
      </pc:sldChg>
      <pc:sldChg chg="addSp delSp modSp add mod ord modNotesTx">
        <pc:chgData name="M'hamed Issam Ed-Daou" userId="401fa048-1fe5-4d37-b4d7-b6770ce78e87" providerId="ADAL" clId="{6EF21D63-4C6D-4E64-9CA8-566AB5343D2D}" dt="2024-04-12T12:43:29.841" v="1225" actId="1076"/>
        <pc:sldMkLst>
          <pc:docMk/>
          <pc:sldMk cId="1407883151" sldId="2146846499"/>
        </pc:sldMkLst>
      </pc:sldChg>
      <pc:sldChg chg="delSp modSp add del mod modNotesTx">
        <pc:chgData name="M'hamed Issam Ed-Daou" userId="401fa048-1fe5-4d37-b4d7-b6770ce78e87" providerId="ADAL" clId="{6EF21D63-4C6D-4E64-9CA8-566AB5343D2D}" dt="2024-04-11T23:53:56.788" v="856" actId="47"/>
        <pc:sldMkLst>
          <pc:docMk/>
          <pc:sldMk cId="2344712497" sldId="2146846500"/>
        </pc:sldMkLst>
      </pc:sldChg>
      <pc:sldChg chg="addSp delSp modSp add mod modNotesTx">
        <pc:chgData name="M'hamed Issam Ed-Daou" userId="401fa048-1fe5-4d37-b4d7-b6770ce78e87" providerId="ADAL" clId="{6EF21D63-4C6D-4E64-9CA8-566AB5343D2D}" dt="2024-04-11T23:45:51.478" v="672" actId="20577"/>
        <pc:sldMkLst>
          <pc:docMk/>
          <pc:sldMk cId="921986086" sldId="2146846501"/>
        </pc:sldMkLst>
      </pc:sldChg>
      <pc:sldChg chg="addSp delSp modSp add mod modNotesTx">
        <pc:chgData name="M'hamed Issam Ed-Daou" userId="401fa048-1fe5-4d37-b4d7-b6770ce78e87" providerId="ADAL" clId="{6EF21D63-4C6D-4E64-9CA8-566AB5343D2D}" dt="2024-04-12T11:37:34.594" v="1222"/>
        <pc:sldMkLst>
          <pc:docMk/>
          <pc:sldMk cId="990315217" sldId="2146846502"/>
        </pc:sldMkLst>
      </pc:sldChg>
      <pc:sldChg chg="add del">
        <pc:chgData name="M'hamed Issam Ed-Daou" userId="401fa048-1fe5-4d37-b4d7-b6770ce78e87" providerId="ADAL" clId="{6EF21D63-4C6D-4E64-9CA8-566AB5343D2D}" dt="2024-04-12T15:41:03.858" v="1267" actId="2890"/>
        <pc:sldMkLst>
          <pc:docMk/>
          <pc:sldMk cId="2001424558" sldId="2146846503"/>
        </pc:sldMkLst>
      </pc:sldChg>
      <pc:sldChg chg="addSp delSp modSp add mod ord">
        <pc:chgData name="M'hamed Issam Ed-Daou" userId="401fa048-1fe5-4d37-b4d7-b6770ce78e87" providerId="ADAL" clId="{6EF21D63-4C6D-4E64-9CA8-566AB5343D2D}" dt="2024-04-12T15:41:55.276" v="1290" actId="478"/>
        <pc:sldMkLst>
          <pc:docMk/>
          <pc:sldMk cId="2777066420" sldId="2146846503"/>
        </pc:sldMkLst>
      </pc:sldChg>
      <pc:sldChg chg="addSp delSp modSp add mod">
        <pc:chgData name="M'hamed Issam Ed-Daou" userId="401fa048-1fe5-4d37-b4d7-b6770ce78e87" providerId="ADAL" clId="{6EF21D63-4C6D-4E64-9CA8-566AB5343D2D}" dt="2024-04-12T15:42:37.345" v="1324" actId="20577"/>
        <pc:sldMkLst>
          <pc:docMk/>
          <pc:sldMk cId="2461550692" sldId="2146846504"/>
        </pc:sldMkLst>
      </pc:sldChg>
    </pc:docChg>
  </pc:docChgLst>
  <pc:docChgLst>
    <pc:chgData name="M'hamed Issam Ed-Daou" userId="401fa048-1fe5-4d37-b4d7-b6770ce78e87" providerId="ADAL" clId="{632B7547-57DE-452F-90DD-3C7C3CF4EB5E}"/>
    <pc:docChg chg="undo custSel addSld delSld modSld">
      <pc:chgData name="M'hamed Issam Ed-Daou" userId="401fa048-1fe5-4d37-b4d7-b6770ce78e87" providerId="ADAL" clId="{632B7547-57DE-452F-90DD-3C7C3CF4EB5E}" dt="2025-04-07T10:04:10.225" v="235" actId="47"/>
      <pc:docMkLst>
        <pc:docMk/>
      </pc:docMkLst>
      <pc:sldChg chg="addSp delSp modSp add del mod">
        <pc:chgData name="M'hamed Issam Ed-Daou" userId="401fa048-1fe5-4d37-b4d7-b6770ce78e87" providerId="ADAL" clId="{632B7547-57DE-452F-90DD-3C7C3CF4EB5E}" dt="2025-04-07T10:03:52.672" v="229" actId="478"/>
        <pc:sldMkLst>
          <pc:docMk/>
          <pc:sldMk cId="2349438356" sldId="2146846548"/>
        </pc:sldMkLst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4" creationId="{4AFAF246-3C99-0EF9-5EC0-12608EC3A106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5" creationId="{32EA5380-8CDC-41D5-FA96-BA42FD95B5CE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6" creationId="{316F55EC-037C-EDC7-8792-4DDDA986B39C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8" creationId="{E3813412-DFA7-BA5A-AD04-24F002D5F35F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9" creationId="{E7D14E2E-CC1C-65E6-8A49-80B8E05C6D76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23" creationId="{FEB892E0-EBDA-2C15-DE01-0AB218648944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24" creationId="{E914ACE7-8956-8E4C-D98D-5635711117A6}"/>
          </ac:spMkLst>
        </pc:spChg>
        <pc:spChg chg="add del">
          <ac:chgData name="M'hamed Issam Ed-Daou" userId="401fa048-1fe5-4d37-b4d7-b6770ce78e87" providerId="ADAL" clId="{632B7547-57DE-452F-90DD-3C7C3CF4EB5E}" dt="2025-04-07T10:03:52.672" v="229" actId="478"/>
          <ac:spMkLst>
            <pc:docMk/>
            <pc:sldMk cId="2349438356" sldId="2146846548"/>
            <ac:spMk id="25" creationId="{114C3055-AB38-2DC9-0A66-575E53D6040F}"/>
          </ac:spMkLst>
        </pc:spChg>
      </pc:sldChg>
      <pc:sldChg chg="modSp add del mod">
        <pc:chgData name="M'hamed Issam Ed-Daou" userId="401fa048-1fe5-4d37-b4d7-b6770ce78e87" providerId="ADAL" clId="{632B7547-57DE-452F-90DD-3C7C3CF4EB5E}" dt="2025-04-07T09:58:32.534" v="9" actId="2890"/>
        <pc:sldMkLst>
          <pc:docMk/>
          <pc:sldMk cId="3427941578" sldId="2146846553"/>
        </pc:sldMkLst>
      </pc:sldChg>
      <pc:sldChg chg="addSp modSp add del mod">
        <pc:chgData name="M'hamed Issam Ed-Daou" userId="401fa048-1fe5-4d37-b4d7-b6770ce78e87" providerId="ADAL" clId="{632B7547-57DE-452F-90DD-3C7C3CF4EB5E}" dt="2025-04-07T10:04:10.225" v="235" actId="47"/>
        <pc:sldMkLst>
          <pc:docMk/>
          <pc:sldMk cId="4225684830" sldId="2146846553"/>
        </pc:sldMkLst>
      </pc:sldChg>
      <pc:sldChg chg="addSp delSp modSp add del mod">
        <pc:chgData name="M'hamed Issam Ed-Daou" userId="401fa048-1fe5-4d37-b4d7-b6770ce78e87" providerId="ADAL" clId="{632B7547-57DE-452F-90DD-3C7C3CF4EB5E}" dt="2025-04-07T10:04:07.147" v="234" actId="47"/>
        <pc:sldMkLst>
          <pc:docMk/>
          <pc:sldMk cId="121393986" sldId="21468465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1E96A-F218-4B94-AA31-831F17BC3835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B0662-DDD5-4C02-930F-898A472FB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1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564B1-032D-42E9-A17C-D2583B0CA6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378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2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4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5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7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79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59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3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0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4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9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11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4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0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4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3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77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7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2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3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2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9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B0662-DDD5-4C02-930F-898A472FBD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33D-9C4B-5148-F7AE-5A5D8BE3D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4768F-322B-D7AF-28A2-997FCD85D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DB5F-1470-8E1A-69F8-557D34A1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82AC-3B25-B89D-55F4-68850E38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D4B8-4F37-506B-AA7A-3F959BA5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8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18DD-A33F-07B0-031F-BF982C83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D0EA5-A796-5592-5530-F989AA1AD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A12DD-7D61-D643-1A8E-84E38A03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85981-4980-621C-B7D8-6807E3BA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5677-EB5E-0E80-34A1-5D4AC1D7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A3A43-5B31-6E2E-0D2C-CDC5CCF2C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A7E83-2ECD-074A-A4F3-ECC8E7CC3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0511D-7F50-05EA-E639-E1674EEA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9D232-41CF-A200-63CC-4D9E5887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2956-187B-93F4-2495-3B061951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5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04747-26DD-4465-A3B9-64471813FB99}"/>
              </a:ext>
            </a:extLst>
          </p:cNvPr>
          <p:cNvSpPr/>
          <p:nvPr userDrawn="1"/>
        </p:nvSpPr>
        <p:spPr>
          <a:xfrm>
            <a:off x="0" y="1"/>
            <a:ext cx="12192000" cy="3434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3"/>
            <a:endParaRPr lang="fr-FR" sz="2159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962D4F1-5A69-4572-8794-6A06DF8271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BE792E1-B904-4F62-9A44-47A691A4F2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71731" y="4979345"/>
            <a:ext cx="4139900" cy="1186757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fr-FR" sz="1800" kern="1200" dirty="0">
                <a:solidFill>
                  <a:schemeClr val="tx1"/>
                </a:solidFill>
                <a:latin typeface="+mj-lt"/>
                <a:ea typeface="Montserrat Light" charset="0"/>
                <a:cs typeface="Montserrat Light" charset="0"/>
              </a:defRPr>
            </a:lvl1pPr>
            <a:lvl2pPr marL="290291" indent="0">
              <a:buNone/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04944" cy="685800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60077B5-B75F-487E-AED3-52A289C7F7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44" y="2967903"/>
            <a:ext cx="43910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84117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maire 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3EFF51-96FD-DF7B-33F1-1C2D753010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4320000" cy="6858000"/>
          </a:xfrm>
          <a:custGeom>
            <a:avLst/>
            <a:gdLst>
              <a:gd name="connsiteX0" fmla="*/ 0 w 3240000"/>
              <a:gd name="connsiteY0" fmla="*/ 0 h 5143500"/>
              <a:gd name="connsiteX1" fmla="*/ 3240000 w 3240000"/>
              <a:gd name="connsiteY1" fmla="*/ 0 h 5143500"/>
              <a:gd name="connsiteX2" fmla="*/ 3240000 w 3240000"/>
              <a:gd name="connsiteY2" fmla="*/ 5143500 h 5143500"/>
              <a:gd name="connsiteX3" fmla="*/ 0 w 3240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0" h="5143500">
                <a:moveTo>
                  <a:pt x="0" y="0"/>
                </a:moveTo>
                <a:lnTo>
                  <a:pt x="3240000" y="0"/>
                </a:lnTo>
                <a:lnTo>
                  <a:pt x="3240000" y="5143500"/>
                </a:lnTo>
                <a:lnTo>
                  <a:pt x="0" y="5143500"/>
                </a:lnTo>
                <a:close/>
              </a:path>
            </a:pathLst>
          </a:custGeom>
          <a:gradFill>
            <a:gsLst>
              <a:gs pos="0">
                <a:srgbClr val="003A70">
                  <a:alpha val="60000"/>
                </a:srgbClr>
              </a:gs>
              <a:gs pos="51000">
                <a:srgbClr val="006AB8">
                  <a:alpha val="75000"/>
                </a:srgbClr>
              </a:gs>
              <a:gs pos="100000">
                <a:srgbClr val="0099FF">
                  <a:alpha val="43000"/>
                </a:srgbClr>
              </a:gs>
            </a:gsLst>
            <a:lin ang="3600000" scaled="0"/>
          </a:gradFill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8D655D39-B07E-B4A6-428A-EE393BEB8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798" y="3100705"/>
            <a:ext cx="3274405" cy="65659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4267" b="1" cap="all" baseline="0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r>
              <a:rPr lang="fr-FR" noProof="0"/>
              <a:t>SOMMAIRE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F2B824B-6925-B4B9-1A59-A4C35D48418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320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2133"/>
            </a:lvl1pPr>
          </a:lstStyle>
          <a:p>
            <a:r>
              <a:rPr lang="fr-FR" noProof="0"/>
              <a:t>Insérer image et envoyer en arrière-plan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D7A093-CC3D-58A4-449A-551376504D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642" y="6496171"/>
            <a:ext cx="707559" cy="134741"/>
          </a:xfrm>
          <a:custGeom>
            <a:avLst/>
            <a:gdLst>
              <a:gd name="connsiteX0" fmla="*/ 0 w 3240000"/>
              <a:gd name="connsiteY0" fmla="*/ 0 h 5143500"/>
              <a:gd name="connsiteX1" fmla="*/ 3240000 w 3240000"/>
              <a:gd name="connsiteY1" fmla="*/ 0 h 5143500"/>
              <a:gd name="connsiteX2" fmla="*/ 3240000 w 3240000"/>
              <a:gd name="connsiteY2" fmla="*/ 5143500 h 5143500"/>
              <a:gd name="connsiteX3" fmla="*/ 0 w 3240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0" h="5143500">
                <a:moveTo>
                  <a:pt x="0" y="0"/>
                </a:moveTo>
                <a:lnTo>
                  <a:pt x="3240000" y="0"/>
                </a:lnTo>
                <a:lnTo>
                  <a:pt x="3240000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B6E87397-6508-96A0-C70D-6ADA810C51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/>
            </a:lvl1pPr>
          </a:lstStyle>
          <a:p>
            <a:endParaRPr lang="fr-FR" noProof="0"/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836F42-9A4D-5EBC-1D38-D7113C86E3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8499" y="663222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75" name="Text Placeholder 73">
            <a:extLst>
              <a:ext uri="{FF2B5EF4-FFF2-40B4-BE49-F238E27FC236}">
                <a16:creationId xmlns:a16="http://schemas.microsoft.com/office/drawing/2014/main" id="{723C4D7A-81BE-E0BA-51AA-EE75FC653B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4693" y="765814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76" name="Text Placeholder 73">
            <a:extLst>
              <a:ext uri="{FF2B5EF4-FFF2-40B4-BE49-F238E27FC236}">
                <a16:creationId xmlns:a16="http://schemas.microsoft.com/office/drawing/2014/main" id="{EB2D4A0D-E683-2705-909B-EA24EFF298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78499" y="1361293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77" name="Text Placeholder 73">
            <a:extLst>
              <a:ext uri="{FF2B5EF4-FFF2-40B4-BE49-F238E27FC236}">
                <a16:creationId xmlns:a16="http://schemas.microsoft.com/office/drawing/2014/main" id="{A214267C-5C70-EDE5-3F47-D4AF364D87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64693" y="1463885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78" name="Text Placeholder 73">
            <a:extLst>
              <a:ext uri="{FF2B5EF4-FFF2-40B4-BE49-F238E27FC236}">
                <a16:creationId xmlns:a16="http://schemas.microsoft.com/office/drawing/2014/main" id="{90C4902F-9DCB-8CA4-4BD2-5B9D1CAE34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8499" y="2059364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79" name="Text Placeholder 73">
            <a:extLst>
              <a:ext uri="{FF2B5EF4-FFF2-40B4-BE49-F238E27FC236}">
                <a16:creationId xmlns:a16="http://schemas.microsoft.com/office/drawing/2014/main" id="{CB64B52A-AEA9-33EB-8645-21DB6018BA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4693" y="2161956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80" name="Text Placeholder 73">
            <a:extLst>
              <a:ext uri="{FF2B5EF4-FFF2-40B4-BE49-F238E27FC236}">
                <a16:creationId xmlns:a16="http://schemas.microsoft.com/office/drawing/2014/main" id="{04BD3122-17E3-9BA4-4194-50FBA966E2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78499" y="2757435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81" name="Text Placeholder 73">
            <a:extLst>
              <a:ext uri="{FF2B5EF4-FFF2-40B4-BE49-F238E27FC236}">
                <a16:creationId xmlns:a16="http://schemas.microsoft.com/office/drawing/2014/main" id="{DFE2B593-4614-C23A-E96E-59607C15B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64693" y="2860027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82" name="Text Placeholder 73">
            <a:extLst>
              <a:ext uri="{FF2B5EF4-FFF2-40B4-BE49-F238E27FC236}">
                <a16:creationId xmlns:a16="http://schemas.microsoft.com/office/drawing/2014/main" id="{469EB67C-D83F-9A12-5CD3-E8AAA1C722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8499" y="3455505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83" name="Text Placeholder 73">
            <a:extLst>
              <a:ext uri="{FF2B5EF4-FFF2-40B4-BE49-F238E27FC236}">
                <a16:creationId xmlns:a16="http://schemas.microsoft.com/office/drawing/2014/main" id="{3339A380-3D0E-2AAD-92B6-516332916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64693" y="3558097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84" name="Text Placeholder 73">
            <a:extLst>
              <a:ext uri="{FF2B5EF4-FFF2-40B4-BE49-F238E27FC236}">
                <a16:creationId xmlns:a16="http://schemas.microsoft.com/office/drawing/2014/main" id="{7A63B847-4980-5153-4D82-662978AF9E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8499" y="4153576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85" name="Text Placeholder 73">
            <a:extLst>
              <a:ext uri="{FF2B5EF4-FFF2-40B4-BE49-F238E27FC236}">
                <a16:creationId xmlns:a16="http://schemas.microsoft.com/office/drawing/2014/main" id="{E8689C28-E6A9-C8DF-D68C-446A2DAAF0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4693" y="4256168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86" name="Text Placeholder 73">
            <a:extLst>
              <a:ext uri="{FF2B5EF4-FFF2-40B4-BE49-F238E27FC236}">
                <a16:creationId xmlns:a16="http://schemas.microsoft.com/office/drawing/2014/main" id="{CF94779E-2E43-F165-0C08-B98EE321D6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78499" y="4851647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87" name="Text Placeholder 73">
            <a:extLst>
              <a:ext uri="{FF2B5EF4-FFF2-40B4-BE49-F238E27FC236}">
                <a16:creationId xmlns:a16="http://schemas.microsoft.com/office/drawing/2014/main" id="{A85B708B-8730-AC33-A28F-633D3426D6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64693" y="4954239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sp>
        <p:nvSpPr>
          <p:cNvPr id="88" name="Text Placeholder 73">
            <a:extLst>
              <a:ext uri="{FF2B5EF4-FFF2-40B4-BE49-F238E27FC236}">
                <a16:creationId xmlns:a16="http://schemas.microsoft.com/office/drawing/2014/main" id="{5A97BDE0-50D1-3FBC-4F3D-BCB71DA6B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8499" y="5549715"/>
            <a:ext cx="665541" cy="4924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##.</a:t>
            </a:r>
          </a:p>
        </p:txBody>
      </p:sp>
      <p:sp>
        <p:nvSpPr>
          <p:cNvPr id="89" name="Text Placeholder 73">
            <a:extLst>
              <a:ext uri="{FF2B5EF4-FFF2-40B4-BE49-F238E27FC236}">
                <a16:creationId xmlns:a16="http://schemas.microsoft.com/office/drawing/2014/main" id="{0A2DC134-C1FB-E77C-89BC-0D0C4725AA2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64693" y="5652307"/>
            <a:ext cx="4883151" cy="2872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nom de la section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2770D80-D5DB-6C78-28F0-6AAFEF4745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20000" y="1"/>
            <a:ext cx="672000" cy="102508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FC4C66-2B80-3AF6-673F-A5B656C5B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88706113-C96E-4E39-8ED9-2CCF8428AE17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582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e + Imag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ED1604-1C82-53D0-1750-93B4B547F6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2" name="Title 12">
            <a:extLst>
              <a:ext uri="{FF2B5EF4-FFF2-40B4-BE49-F238E27FC236}">
                <a16:creationId xmlns:a16="http://schemas.microsoft.com/office/drawing/2014/main" id="{7CEB4EAC-5B29-AB5F-480B-915B1D6EC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808" y="296023"/>
            <a:ext cx="11068800" cy="36933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100000"/>
              </a:lnSpc>
              <a:defRPr sz="24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Ceci est le titre de la diapositive</a:t>
            </a:r>
          </a:p>
        </p:txBody>
      </p:sp>
      <p:sp>
        <p:nvSpPr>
          <p:cNvPr id="10" name="Text Placeholder 73">
            <a:extLst>
              <a:ext uri="{FF2B5EF4-FFF2-40B4-BE49-F238E27FC236}">
                <a16:creationId xmlns:a16="http://schemas.microsoft.com/office/drawing/2014/main" id="{72B84279-9D3A-6552-2FEC-487E1D6F9B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0808" y="698826"/>
            <a:ext cx="11068800" cy="22570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67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noProof="0"/>
              <a:t>Ceci est le sous-titre de la diapositive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66EFB1-8236-E8E3-563A-CF1CF8AB4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855"/>
          <a:stretch>
            <a:fillRect/>
          </a:stretch>
        </p:blipFill>
        <p:spPr>
          <a:xfrm>
            <a:off x="511642" y="6485375"/>
            <a:ext cx="707559" cy="134741"/>
          </a:xfrm>
          <a:custGeom>
            <a:avLst/>
            <a:gdLst>
              <a:gd name="connsiteX0" fmla="*/ 0 w 530669"/>
              <a:gd name="connsiteY0" fmla="*/ 0 h 101056"/>
              <a:gd name="connsiteX1" fmla="*/ 530669 w 530669"/>
              <a:gd name="connsiteY1" fmla="*/ 0 h 101056"/>
              <a:gd name="connsiteX2" fmla="*/ 530669 w 530669"/>
              <a:gd name="connsiteY2" fmla="*/ 101056 h 101056"/>
              <a:gd name="connsiteX3" fmla="*/ 0 w 530669"/>
              <a:gd name="connsiteY3" fmla="*/ 101056 h 10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669" h="101056">
                <a:moveTo>
                  <a:pt x="0" y="0"/>
                </a:moveTo>
                <a:lnTo>
                  <a:pt x="530669" y="0"/>
                </a:lnTo>
                <a:lnTo>
                  <a:pt x="530669" y="101056"/>
                </a:lnTo>
                <a:lnTo>
                  <a:pt x="0" y="101056"/>
                </a:lnTo>
                <a:close/>
              </a:path>
            </a:pathLst>
          </a:custGeom>
        </p:spPr>
      </p:pic>
      <p:sp>
        <p:nvSpPr>
          <p:cNvPr id="25" name="Text Placeholder 73">
            <a:extLst>
              <a:ext uri="{FF2B5EF4-FFF2-40B4-BE49-F238E27FC236}">
                <a16:creationId xmlns:a16="http://schemas.microsoft.com/office/drawing/2014/main" id="{3675EA1E-2CAE-D7F2-2A95-CB7F26436B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809" y="1542106"/>
            <a:ext cx="6720000" cy="24622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noProof="0"/>
              <a:t>CECI EST LE TITRE D’UN PARAGRAPHE</a:t>
            </a:r>
          </a:p>
        </p:txBody>
      </p:sp>
      <p:sp>
        <p:nvSpPr>
          <p:cNvPr id="29" name="Text Placeholder 73">
            <a:extLst>
              <a:ext uri="{FF2B5EF4-FFF2-40B4-BE49-F238E27FC236}">
                <a16:creationId xmlns:a16="http://schemas.microsoft.com/office/drawing/2014/main" id="{F1C15A1F-9398-50B8-7E87-71E83BB5E1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809" y="1836745"/>
            <a:ext cx="6720000" cy="381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67" b="0" cap="none" baseline="0">
                <a:solidFill>
                  <a:schemeClr val="tx1"/>
                </a:solidFill>
              </a:defRPr>
            </a:lvl1pPr>
            <a:lvl2pPr marL="460788" indent="-228594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venir Next LT Pro" panose="020B0504020202020204" pitchFamily="34" charset="0"/>
              <a:buChar char="-"/>
              <a:defRPr sz="1400"/>
            </a:lvl2pPr>
            <a:lvl3pPr marL="691183" indent="-228594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333"/>
            </a:lvl3pPr>
          </a:lstStyle>
          <a:p>
            <a:pPr lvl="0"/>
            <a:r>
              <a:rPr lang="fr-FR" noProof="0"/>
              <a:t>Premier niveau de texte</a:t>
            </a:r>
          </a:p>
          <a:p>
            <a:pPr lvl="1"/>
            <a:r>
              <a:rPr lang="fr-FR" noProof="0"/>
              <a:t>Deuxième niveau de texte</a:t>
            </a:r>
          </a:p>
          <a:p>
            <a:pPr lvl="2"/>
            <a:r>
              <a:rPr lang="fr-FR" noProof="0"/>
              <a:t>Troisième niveau de texte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4E02D3B-CC3B-E9B0-1ACF-8379F18B60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20000" y="1"/>
            <a:ext cx="672000" cy="1025084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D722871-27CA-8237-BE55-E0D05BE39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67">
                <a:solidFill>
                  <a:schemeClr val="tx1"/>
                </a:solidFill>
              </a:defRPr>
            </a:lvl1pPr>
          </a:lstStyle>
          <a:p>
            <a:fld id="{88706113-C96E-4E39-8ED9-2CCF8428AE17}" type="slidenum">
              <a:rPr lang="fr-FR" noProof="0" smtClean="0"/>
              <a:pPr/>
              <a:t>‹#›</a:t>
            </a:fld>
            <a:endParaRPr lang="fr-FR" noProof="0"/>
          </a:p>
        </p:txBody>
      </p:sp>
      <p:sp>
        <p:nvSpPr>
          <p:cNvPr id="5" name="Picture Placeholder 26">
            <a:extLst>
              <a:ext uri="{FF2B5EF4-FFF2-40B4-BE49-F238E27FC236}">
                <a16:creationId xmlns:a16="http://schemas.microsoft.com/office/drawing/2014/main" id="{FF824C40-BEB2-FB88-A10A-F30BDA2FB0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91189" y="1363477"/>
            <a:ext cx="3840000" cy="4800000"/>
          </a:xfrm>
          <a:prstGeom prst="roundRect">
            <a:avLst>
              <a:gd name="adj" fmla="val 1784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fr-FR" noProof="0"/>
              <a:t>Insérer image</a:t>
            </a:r>
          </a:p>
        </p:txBody>
      </p:sp>
    </p:spTree>
    <p:extLst>
      <p:ext uri="{BB962C8B-B14F-4D97-AF65-F5344CB8AC3E}">
        <p14:creationId xmlns:p14="http://schemas.microsoft.com/office/powerpoint/2010/main" val="8068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calair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9D1425-31B7-6623-1EEE-1F388E25DE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3A70">
                  <a:alpha val="60000"/>
                </a:srgbClr>
              </a:gs>
              <a:gs pos="51000">
                <a:srgbClr val="006AB8">
                  <a:alpha val="60000"/>
                </a:srgbClr>
              </a:gs>
              <a:gs pos="100000">
                <a:srgbClr val="0099FF">
                  <a:alpha val="6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CC255-95F2-7EDA-81ED-44566F8D2BDA}"/>
              </a:ext>
            </a:extLst>
          </p:cNvPr>
          <p:cNvSpPr/>
          <p:nvPr userDrawn="1"/>
        </p:nvSpPr>
        <p:spPr>
          <a:xfrm>
            <a:off x="-2986270" y="-1"/>
            <a:ext cx="2830483" cy="511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C475E7-2BDB-C121-C777-A00AC8995F93}"/>
              </a:ext>
            </a:extLst>
          </p:cNvPr>
          <p:cNvSpPr txBox="1"/>
          <p:nvPr userDrawn="1"/>
        </p:nvSpPr>
        <p:spPr>
          <a:xfrm>
            <a:off x="-2908375" y="261353"/>
            <a:ext cx="2674696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sz="1600" b="1" noProof="0">
                <a:solidFill>
                  <a:schemeClr val="accent2"/>
                </a:solidFill>
                <a:latin typeface="+mj-lt"/>
              </a:rPr>
              <a:t>AJOUTER UNE PHOTO </a:t>
            </a:r>
            <a:br>
              <a:rPr lang="fr-FR" sz="1600" b="1" noProof="0">
                <a:solidFill>
                  <a:schemeClr val="accent2"/>
                </a:solidFill>
                <a:latin typeface="+mj-lt"/>
              </a:rPr>
            </a:br>
            <a:r>
              <a:rPr lang="fr-FR" sz="1600" b="1" noProof="0">
                <a:solidFill>
                  <a:schemeClr val="accent2"/>
                </a:solidFill>
                <a:latin typeface="+mj-lt"/>
              </a:rPr>
              <a:t>À L’ARRIÈRE-PLAN</a:t>
            </a:r>
            <a:endParaRPr lang="fr-FR" sz="1600" noProof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CBDBD-5B80-9CE1-1535-DD7B819515F0}"/>
              </a:ext>
            </a:extLst>
          </p:cNvPr>
          <p:cNvSpPr txBox="1"/>
          <p:nvPr userDrawn="1"/>
        </p:nvSpPr>
        <p:spPr>
          <a:xfrm>
            <a:off x="-2421466" y="1070757"/>
            <a:ext cx="2187788" cy="902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67" noProof="0">
                <a:solidFill>
                  <a:schemeClr val="tx1"/>
                </a:solidFill>
              </a:rPr>
              <a:t>Faire clic droit sur la 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noProof="0">
                <a:solidFill>
                  <a:schemeClr val="tx1"/>
                </a:solidFill>
              </a:rPr>
              <a:t>slide puis sélectionner :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Mise en forme de </a:t>
            </a:r>
            <a:br>
              <a:rPr lang="fr-FR" sz="1467" b="1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l’arrière-plan</a:t>
            </a:r>
          </a:p>
        </p:txBody>
      </p:sp>
      <p:pic>
        <p:nvPicPr>
          <p:cNvPr id="17" name="Image 6">
            <a:extLst>
              <a:ext uri="{FF2B5EF4-FFF2-40B4-BE49-F238E27FC236}">
                <a16:creationId xmlns:a16="http://schemas.microsoft.com/office/drawing/2014/main" id="{29E05FFD-E608-A8F8-EAA9-716E183A89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7880" y="2290529"/>
            <a:ext cx="2313699" cy="2621280"/>
          </a:xfrm>
          <a:prstGeom prst="rect">
            <a:avLst/>
          </a:prstGeom>
        </p:spPr>
      </p:pic>
      <p:sp>
        <p:nvSpPr>
          <p:cNvPr id="18" name="Ellipse 8">
            <a:extLst>
              <a:ext uri="{FF2B5EF4-FFF2-40B4-BE49-F238E27FC236}">
                <a16:creationId xmlns:a16="http://schemas.microsoft.com/office/drawing/2014/main" id="{3472171F-52F5-B037-3A08-5B2662BFA9A7}"/>
              </a:ext>
            </a:extLst>
          </p:cNvPr>
          <p:cNvSpPr/>
          <p:nvPr userDrawn="1"/>
        </p:nvSpPr>
        <p:spPr>
          <a:xfrm>
            <a:off x="-2727879" y="2607192"/>
            <a:ext cx="393371" cy="374435"/>
          </a:xfrm>
          <a:prstGeom prst="ellipse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B3BA8C6-1F9D-088D-BE62-F8AB8C4826BA}"/>
              </a:ext>
            </a:extLst>
          </p:cNvPr>
          <p:cNvSpPr/>
          <p:nvPr userDrawn="1"/>
        </p:nvSpPr>
        <p:spPr>
          <a:xfrm>
            <a:off x="-2471585" y="4611983"/>
            <a:ext cx="658567" cy="2879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0" name="Rectangle : coins arrondis 20">
            <a:extLst>
              <a:ext uri="{FF2B5EF4-FFF2-40B4-BE49-F238E27FC236}">
                <a16:creationId xmlns:a16="http://schemas.microsoft.com/office/drawing/2014/main" id="{6B5B941B-4C32-4F23-0778-F412C2C65DE0}"/>
              </a:ext>
            </a:extLst>
          </p:cNvPr>
          <p:cNvSpPr/>
          <p:nvPr userDrawn="1"/>
        </p:nvSpPr>
        <p:spPr>
          <a:xfrm>
            <a:off x="-2521034" y="3718878"/>
            <a:ext cx="1894500" cy="2063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81F583D6-5D5D-8B52-373B-F6B6CC48C110}"/>
              </a:ext>
            </a:extLst>
          </p:cNvPr>
          <p:cNvSpPr txBox="1"/>
          <p:nvPr userDrawn="1"/>
        </p:nvSpPr>
        <p:spPr>
          <a:xfrm>
            <a:off x="-2908374" y="1070757"/>
            <a:ext cx="387340" cy="205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#1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5FD25E06-751E-6AEB-6C69-4A69A17F467B}"/>
              </a:ext>
            </a:extLst>
          </p:cNvPr>
          <p:cNvSpPr txBox="1"/>
          <p:nvPr userDrawn="1"/>
        </p:nvSpPr>
        <p:spPr>
          <a:xfrm>
            <a:off x="-2302932" y="2677352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#2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8F45233A-D053-6010-0449-D14E18147C68}"/>
              </a:ext>
            </a:extLst>
          </p:cNvPr>
          <p:cNvSpPr txBox="1"/>
          <p:nvPr userDrawn="1"/>
        </p:nvSpPr>
        <p:spPr>
          <a:xfrm>
            <a:off x="-596690" y="3719461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5B6BC-52A1-82D7-C173-401460866FE5}"/>
              </a:ext>
            </a:extLst>
          </p:cNvPr>
          <p:cNvSpPr txBox="1"/>
          <p:nvPr userDrawn="1"/>
        </p:nvSpPr>
        <p:spPr>
          <a:xfrm>
            <a:off x="-1779851" y="4654737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#4</a:t>
            </a: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C6A7BC85-CEA7-1561-8A5B-888FCD5BA782}"/>
              </a:ext>
            </a:extLst>
          </p:cNvPr>
          <p:cNvSpPr>
            <a:spLocks/>
          </p:cNvSpPr>
          <p:nvPr userDrawn="1"/>
        </p:nvSpPr>
        <p:spPr>
          <a:xfrm>
            <a:off x="1" y="0"/>
            <a:ext cx="7953376" cy="6858000"/>
          </a:xfrm>
          <a:custGeom>
            <a:avLst/>
            <a:gdLst>
              <a:gd name="connsiteX0" fmla="*/ 0 w 7953375"/>
              <a:gd name="connsiteY0" fmla="*/ 0 h 6881145"/>
              <a:gd name="connsiteX1" fmla="*/ 7410450 w 7953375"/>
              <a:gd name="connsiteY1" fmla="*/ 0 h 6881145"/>
              <a:gd name="connsiteX2" fmla="*/ 7164517 w 7953375"/>
              <a:gd name="connsiteY2" fmla="*/ 1051845 h 6881145"/>
              <a:gd name="connsiteX3" fmla="*/ 7953375 w 7953375"/>
              <a:gd name="connsiteY3" fmla="*/ 1051845 h 6881145"/>
              <a:gd name="connsiteX4" fmla="*/ 7953375 w 7953375"/>
              <a:gd name="connsiteY4" fmla="*/ 3452145 h 6881145"/>
              <a:gd name="connsiteX5" fmla="*/ 6603299 w 7953375"/>
              <a:gd name="connsiteY5" fmla="*/ 3452145 h 6881145"/>
              <a:gd name="connsiteX6" fmla="*/ 5801559 w 7953375"/>
              <a:gd name="connsiteY6" fmla="*/ 6881145 h 6881145"/>
              <a:gd name="connsiteX7" fmla="*/ 0 w 7953375"/>
              <a:gd name="connsiteY7" fmla="*/ 6881145 h 688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53375" h="6881145">
                <a:moveTo>
                  <a:pt x="0" y="0"/>
                </a:moveTo>
                <a:lnTo>
                  <a:pt x="7410450" y="0"/>
                </a:lnTo>
                <a:lnTo>
                  <a:pt x="7164517" y="1051845"/>
                </a:lnTo>
                <a:lnTo>
                  <a:pt x="7953375" y="1051845"/>
                </a:lnTo>
                <a:lnTo>
                  <a:pt x="7953375" y="3452145"/>
                </a:lnTo>
                <a:lnTo>
                  <a:pt x="6603299" y="3452145"/>
                </a:lnTo>
                <a:lnTo>
                  <a:pt x="5801559" y="6881145"/>
                </a:lnTo>
                <a:lnTo>
                  <a:pt x="0" y="6881145"/>
                </a:lnTo>
                <a:close/>
              </a:path>
            </a:pathLst>
          </a:custGeom>
          <a:gradFill flip="none" rotWithShape="1">
            <a:gsLst>
              <a:gs pos="1000">
                <a:srgbClr val="0082DC"/>
              </a:gs>
              <a:gs pos="23000">
                <a:srgbClr val="0082DC"/>
              </a:gs>
              <a:gs pos="0">
                <a:srgbClr val="0099FF"/>
              </a:gs>
              <a:gs pos="46000">
                <a:srgbClr val="006AB8"/>
              </a:gs>
              <a:gs pos="100000">
                <a:srgbClr val="003A70"/>
              </a:gs>
            </a:gsLst>
            <a:lin ang="10800000" scaled="0"/>
            <a:tileRect/>
          </a:gra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351" noProof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F024F4C-7A8A-2E67-8952-792E82860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7855"/>
          <a:stretch>
            <a:fillRect/>
          </a:stretch>
        </p:blipFill>
        <p:spPr>
          <a:xfrm>
            <a:off x="511642" y="6485375"/>
            <a:ext cx="707559" cy="134741"/>
          </a:xfrm>
          <a:custGeom>
            <a:avLst/>
            <a:gdLst>
              <a:gd name="connsiteX0" fmla="*/ 0 w 530669"/>
              <a:gd name="connsiteY0" fmla="*/ 0 h 101056"/>
              <a:gd name="connsiteX1" fmla="*/ 530669 w 530669"/>
              <a:gd name="connsiteY1" fmla="*/ 0 h 101056"/>
              <a:gd name="connsiteX2" fmla="*/ 530669 w 530669"/>
              <a:gd name="connsiteY2" fmla="*/ 101056 h 101056"/>
              <a:gd name="connsiteX3" fmla="*/ 0 w 530669"/>
              <a:gd name="connsiteY3" fmla="*/ 101056 h 10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669" h="101056">
                <a:moveTo>
                  <a:pt x="0" y="0"/>
                </a:moveTo>
                <a:lnTo>
                  <a:pt x="530669" y="0"/>
                </a:lnTo>
                <a:lnTo>
                  <a:pt x="530669" y="101056"/>
                </a:lnTo>
                <a:lnTo>
                  <a:pt x="0" y="101056"/>
                </a:lnTo>
                <a:close/>
              </a:path>
            </a:pathLst>
          </a:cu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FB36FD5-5DB8-DBCE-7CB5-EA51E7587E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808" y="3004133"/>
            <a:ext cx="5280000" cy="13131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4267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noProof="0"/>
              <a:t>Ceci est le nom </a:t>
            </a:r>
            <a:br>
              <a:rPr lang="fr-FR" noProof="0"/>
            </a:br>
            <a:r>
              <a:rPr lang="fr-FR" noProof="0"/>
              <a:t>de la section</a:t>
            </a:r>
          </a:p>
        </p:txBody>
      </p:sp>
      <p:sp>
        <p:nvSpPr>
          <p:cNvPr id="26" name="Text Placeholder 73">
            <a:extLst>
              <a:ext uri="{FF2B5EF4-FFF2-40B4-BE49-F238E27FC236}">
                <a16:creationId xmlns:a16="http://schemas.microsoft.com/office/drawing/2014/main" id="{7322F8D7-5986-BFCC-11A8-DD5FBFFD2A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0809" y="2160250"/>
            <a:ext cx="1440000" cy="8207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333" b="1">
                <a:gradFill>
                  <a:gsLst>
                    <a:gs pos="0">
                      <a:srgbClr val="00FE9D"/>
                    </a:gs>
                    <a:gs pos="100000">
                      <a:srgbClr val="2D5FFF"/>
                    </a:gs>
                  </a:gsLst>
                  <a:lin ang="2700000" scaled="0"/>
                </a:gradFill>
              </a:defRPr>
            </a:lvl1pPr>
          </a:lstStyle>
          <a:p>
            <a:pPr lvl="0"/>
            <a:r>
              <a:rPr lang="fr-FR" noProof="0"/>
              <a:t>#.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0267FD4-3B03-C584-B209-A4E7C88F2E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947" y="-1"/>
            <a:ext cx="4495803" cy="685799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ED1604-1C82-53D0-1750-93B4B547F6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endParaRPr lang="fr-FR" noProof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F55B370A-19F3-C69A-2125-36121358D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88706113-C96E-4E39-8ED9-2CCF8428AE17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94528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23A07-84DA-5DB9-1B3E-6A365E67B5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3A70">
                  <a:alpha val="60000"/>
                </a:srgbClr>
              </a:gs>
              <a:gs pos="51000">
                <a:srgbClr val="006AB8">
                  <a:alpha val="60000"/>
                </a:srgbClr>
              </a:gs>
              <a:gs pos="100000">
                <a:srgbClr val="0099FF">
                  <a:alpha val="6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11E50-2A5B-1735-72A1-ECD7F38C7424}"/>
              </a:ext>
            </a:extLst>
          </p:cNvPr>
          <p:cNvSpPr/>
          <p:nvPr userDrawn="1"/>
        </p:nvSpPr>
        <p:spPr>
          <a:xfrm>
            <a:off x="-2986270" y="-1"/>
            <a:ext cx="2830483" cy="511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FE7DD-3FBB-AE48-7656-B58A83F98461}"/>
              </a:ext>
            </a:extLst>
          </p:cNvPr>
          <p:cNvSpPr txBox="1"/>
          <p:nvPr userDrawn="1"/>
        </p:nvSpPr>
        <p:spPr>
          <a:xfrm>
            <a:off x="-2908375" y="261353"/>
            <a:ext cx="2674696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sz="1600" b="1" noProof="0">
                <a:solidFill>
                  <a:schemeClr val="accent2"/>
                </a:solidFill>
                <a:latin typeface="+mj-lt"/>
              </a:rPr>
              <a:t>AJOUTER UNE PHOTO </a:t>
            </a:r>
            <a:br>
              <a:rPr lang="fr-FR" sz="1600" b="1" noProof="0">
                <a:solidFill>
                  <a:schemeClr val="accent2"/>
                </a:solidFill>
                <a:latin typeface="+mj-lt"/>
              </a:rPr>
            </a:br>
            <a:r>
              <a:rPr lang="fr-FR" sz="1600" b="1" noProof="0">
                <a:solidFill>
                  <a:schemeClr val="accent2"/>
                </a:solidFill>
                <a:latin typeface="+mj-lt"/>
              </a:rPr>
              <a:t>À L’ARRIÈRE-PLAN</a:t>
            </a:r>
            <a:endParaRPr lang="fr-FR" sz="1600" noProof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50CC0-74F5-80C9-73B9-6481CD542869}"/>
              </a:ext>
            </a:extLst>
          </p:cNvPr>
          <p:cNvSpPr txBox="1"/>
          <p:nvPr userDrawn="1"/>
        </p:nvSpPr>
        <p:spPr>
          <a:xfrm>
            <a:off x="-2421466" y="1070757"/>
            <a:ext cx="2187788" cy="902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67" noProof="0">
                <a:solidFill>
                  <a:schemeClr val="tx1"/>
                </a:solidFill>
              </a:rPr>
              <a:t>Faire clic droit sur la 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noProof="0">
                <a:solidFill>
                  <a:schemeClr val="tx1"/>
                </a:solidFill>
              </a:rPr>
              <a:t>slide puis sélectionner :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Mise en forme de </a:t>
            </a:r>
            <a:br>
              <a:rPr lang="fr-FR" sz="1467" b="1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l’arrière-plan</a:t>
            </a:r>
          </a:p>
        </p:txBody>
      </p:sp>
      <p:pic>
        <p:nvPicPr>
          <p:cNvPr id="21" name="Image 6">
            <a:extLst>
              <a:ext uri="{FF2B5EF4-FFF2-40B4-BE49-F238E27FC236}">
                <a16:creationId xmlns:a16="http://schemas.microsoft.com/office/drawing/2014/main" id="{BEC6EE74-8615-659C-73DA-DFAAA3AF6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7880" y="2290529"/>
            <a:ext cx="2313699" cy="2621280"/>
          </a:xfrm>
          <a:prstGeom prst="rect">
            <a:avLst/>
          </a:prstGeom>
        </p:spPr>
      </p:pic>
      <p:sp>
        <p:nvSpPr>
          <p:cNvPr id="22" name="Ellipse 8">
            <a:extLst>
              <a:ext uri="{FF2B5EF4-FFF2-40B4-BE49-F238E27FC236}">
                <a16:creationId xmlns:a16="http://schemas.microsoft.com/office/drawing/2014/main" id="{99744B6C-1B2A-6482-2B4F-8963A0147236}"/>
              </a:ext>
            </a:extLst>
          </p:cNvPr>
          <p:cNvSpPr/>
          <p:nvPr userDrawn="1"/>
        </p:nvSpPr>
        <p:spPr>
          <a:xfrm>
            <a:off x="-2727879" y="2607192"/>
            <a:ext cx="393371" cy="374435"/>
          </a:xfrm>
          <a:prstGeom prst="ellipse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3" name="Rectangle : coins arrondis 18">
            <a:extLst>
              <a:ext uri="{FF2B5EF4-FFF2-40B4-BE49-F238E27FC236}">
                <a16:creationId xmlns:a16="http://schemas.microsoft.com/office/drawing/2014/main" id="{892A3463-7D81-D3D5-9525-907307798F87}"/>
              </a:ext>
            </a:extLst>
          </p:cNvPr>
          <p:cNvSpPr/>
          <p:nvPr userDrawn="1"/>
        </p:nvSpPr>
        <p:spPr>
          <a:xfrm>
            <a:off x="-2471585" y="4611983"/>
            <a:ext cx="658567" cy="2879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4" name="Rectangle : coins arrondis 20">
            <a:extLst>
              <a:ext uri="{FF2B5EF4-FFF2-40B4-BE49-F238E27FC236}">
                <a16:creationId xmlns:a16="http://schemas.microsoft.com/office/drawing/2014/main" id="{B46968FE-E338-25E6-2F1D-10979A46CF1F}"/>
              </a:ext>
            </a:extLst>
          </p:cNvPr>
          <p:cNvSpPr/>
          <p:nvPr userDrawn="1"/>
        </p:nvSpPr>
        <p:spPr>
          <a:xfrm>
            <a:off x="-2521034" y="3718878"/>
            <a:ext cx="1894500" cy="2063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29B1A77-6BF0-CC60-C080-A52A9B1589FA}"/>
              </a:ext>
            </a:extLst>
          </p:cNvPr>
          <p:cNvSpPr txBox="1"/>
          <p:nvPr userDrawn="1"/>
        </p:nvSpPr>
        <p:spPr>
          <a:xfrm>
            <a:off x="-2908374" y="1070757"/>
            <a:ext cx="387340" cy="205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#1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0C60DE1-FBF8-04A6-460D-2F9065C4DD89}"/>
              </a:ext>
            </a:extLst>
          </p:cNvPr>
          <p:cNvSpPr txBox="1"/>
          <p:nvPr userDrawn="1"/>
        </p:nvSpPr>
        <p:spPr>
          <a:xfrm>
            <a:off x="-2302932" y="2677352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#2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9A0CA846-8159-3CC5-B3DF-A49287D8B3E2}"/>
              </a:ext>
            </a:extLst>
          </p:cNvPr>
          <p:cNvSpPr txBox="1"/>
          <p:nvPr userDrawn="1"/>
        </p:nvSpPr>
        <p:spPr>
          <a:xfrm>
            <a:off x="-596690" y="3719461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2E9184-691F-A35B-F822-C636BCB11E17}"/>
              </a:ext>
            </a:extLst>
          </p:cNvPr>
          <p:cNvSpPr txBox="1"/>
          <p:nvPr userDrawn="1"/>
        </p:nvSpPr>
        <p:spPr>
          <a:xfrm>
            <a:off x="-1779851" y="4654737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#4</a:t>
            </a:r>
          </a:p>
        </p:txBody>
      </p:sp>
      <p:sp>
        <p:nvSpPr>
          <p:cNvPr id="43" name="Text Placeholder 73">
            <a:extLst>
              <a:ext uri="{FF2B5EF4-FFF2-40B4-BE49-F238E27FC236}">
                <a16:creationId xmlns:a16="http://schemas.microsoft.com/office/drawing/2014/main" id="{FF35C6BC-A30A-8C5B-BE87-271842E810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7088" y="5652480"/>
            <a:ext cx="4608000" cy="4514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9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www.viseo.com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A782031-D9FE-2C7A-F25A-66A1217B2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96197" y="-1"/>
            <a:ext cx="4495803" cy="685799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ED1604-1C82-53D0-1750-93B4B547F6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CB865B4C-56B0-4021-754A-8B46AE132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7087" y="4395384"/>
            <a:ext cx="4608000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6400" b="1" cap="all" baseline="0">
                <a:gradFill>
                  <a:gsLst>
                    <a:gs pos="0">
                      <a:srgbClr val="00FE9D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n-lt"/>
              </a:defRPr>
            </a:lvl1pPr>
          </a:lstStyle>
          <a:p>
            <a:r>
              <a:rPr lang="fr-FR" noProof="0"/>
              <a:t>MERCI 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FF66AC-57AB-D8C2-F523-1DB724DEC4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7855"/>
          <a:stretch>
            <a:fillRect/>
          </a:stretch>
        </p:blipFill>
        <p:spPr>
          <a:xfrm>
            <a:off x="1077088" y="3692843"/>
            <a:ext cx="2263013" cy="430948"/>
          </a:xfrm>
          <a:custGeom>
            <a:avLst/>
            <a:gdLst>
              <a:gd name="connsiteX0" fmla="*/ 0 w 530669"/>
              <a:gd name="connsiteY0" fmla="*/ 0 h 101056"/>
              <a:gd name="connsiteX1" fmla="*/ 530669 w 530669"/>
              <a:gd name="connsiteY1" fmla="*/ 0 h 101056"/>
              <a:gd name="connsiteX2" fmla="*/ 530669 w 530669"/>
              <a:gd name="connsiteY2" fmla="*/ 101056 h 101056"/>
              <a:gd name="connsiteX3" fmla="*/ 0 w 530669"/>
              <a:gd name="connsiteY3" fmla="*/ 101056 h 10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669" h="101056">
                <a:moveTo>
                  <a:pt x="0" y="0"/>
                </a:moveTo>
                <a:lnTo>
                  <a:pt x="530669" y="0"/>
                </a:lnTo>
                <a:lnTo>
                  <a:pt x="530669" y="101056"/>
                </a:lnTo>
                <a:lnTo>
                  <a:pt x="0" y="1010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20061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23A07-84DA-5DB9-1B3E-6A365E67B5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3A70">
                  <a:alpha val="60000"/>
                </a:srgbClr>
              </a:gs>
              <a:gs pos="51000">
                <a:srgbClr val="006AB8">
                  <a:alpha val="60000"/>
                </a:srgbClr>
              </a:gs>
              <a:gs pos="100000">
                <a:srgbClr val="0099FF">
                  <a:alpha val="6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11E50-2A5B-1735-72A1-ECD7F38C7424}"/>
              </a:ext>
            </a:extLst>
          </p:cNvPr>
          <p:cNvSpPr/>
          <p:nvPr userDrawn="1"/>
        </p:nvSpPr>
        <p:spPr>
          <a:xfrm>
            <a:off x="-2986270" y="-1"/>
            <a:ext cx="2830483" cy="511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FE7DD-3FBB-AE48-7656-B58A83F98461}"/>
              </a:ext>
            </a:extLst>
          </p:cNvPr>
          <p:cNvSpPr txBox="1"/>
          <p:nvPr userDrawn="1"/>
        </p:nvSpPr>
        <p:spPr>
          <a:xfrm>
            <a:off x="-2908375" y="261353"/>
            <a:ext cx="2674696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sz="1600" b="1" noProof="0">
                <a:solidFill>
                  <a:schemeClr val="accent2"/>
                </a:solidFill>
                <a:latin typeface="+mj-lt"/>
              </a:rPr>
              <a:t>AJOUTER UNE PHOTO </a:t>
            </a:r>
            <a:br>
              <a:rPr lang="fr-FR" sz="1600" b="1" noProof="0">
                <a:solidFill>
                  <a:schemeClr val="accent2"/>
                </a:solidFill>
                <a:latin typeface="+mj-lt"/>
              </a:rPr>
            </a:br>
            <a:r>
              <a:rPr lang="fr-FR" sz="1600" b="1" noProof="0">
                <a:solidFill>
                  <a:schemeClr val="accent2"/>
                </a:solidFill>
                <a:latin typeface="+mj-lt"/>
              </a:rPr>
              <a:t>À L’ARRIÈRE-PLAN</a:t>
            </a:r>
            <a:endParaRPr lang="fr-FR" sz="1600" noProof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50CC0-74F5-80C9-73B9-6481CD542869}"/>
              </a:ext>
            </a:extLst>
          </p:cNvPr>
          <p:cNvSpPr txBox="1"/>
          <p:nvPr userDrawn="1"/>
        </p:nvSpPr>
        <p:spPr>
          <a:xfrm>
            <a:off x="-2421466" y="1070757"/>
            <a:ext cx="2187788" cy="902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67" noProof="0">
                <a:solidFill>
                  <a:schemeClr val="tx1"/>
                </a:solidFill>
              </a:rPr>
              <a:t>Faire clic droit sur la 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noProof="0">
                <a:solidFill>
                  <a:schemeClr val="tx1"/>
                </a:solidFill>
              </a:rPr>
              <a:t>slide puis sélectionner :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Mise en forme de </a:t>
            </a:r>
            <a:br>
              <a:rPr lang="fr-FR" sz="1467" b="1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l’arrière-plan</a:t>
            </a:r>
          </a:p>
        </p:txBody>
      </p:sp>
      <p:pic>
        <p:nvPicPr>
          <p:cNvPr id="21" name="Image 6">
            <a:extLst>
              <a:ext uri="{FF2B5EF4-FFF2-40B4-BE49-F238E27FC236}">
                <a16:creationId xmlns:a16="http://schemas.microsoft.com/office/drawing/2014/main" id="{BEC6EE74-8615-659C-73DA-DFAAA3AF6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7880" y="2290529"/>
            <a:ext cx="2313699" cy="2621280"/>
          </a:xfrm>
          <a:prstGeom prst="rect">
            <a:avLst/>
          </a:prstGeom>
        </p:spPr>
      </p:pic>
      <p:sp>
        <p:nvSpPr>
          <p:cNvPr id="22" name="Ellipse 8">
            <a:extLst>
              <a:ext uri="{FF2B5EF4-FFF2-40B4-BE49-F238E27FC236}">
                <a16:creationId xmlns:a16="http://schemas.microsoft.com/office/drawing/2014/main" id="{99744B6C-1B2A-6482-2B4F-8963A0147236}"/>
              </a:ext>
            </a:extLst>
          </p:cNvPr>
          <p:cNvSpPr/>
          <p:nvPr userDrawn="1"/>
        </p:nvSpPr>
        <p:spPr>
          <a:xfrm>
            <a:off x="-2727879" y="2607192"/>
            <a:ext cx="393371" cy="374435"/>
          </a:xfrm>
          <a:prstGeom prst="ellipse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3" name="Rectangle : coins arrondis 18">
            <a:extLst>
              <a:ext uri="{FF2B5EF4-FFF2-40B4-BE49-F238E27FC236}">
                <a16:creationId xmlns:a16="http://schemas.microsoft.com/office/drawing/2014/main" id="{892A3463-7D81-D3D5-9525-907307798F87}"/>
              </a:ext>
            </a:extLst>
          </p:cNvPr>
          <p:cNvSpPr/>
          <p:nvPr userDrawn="1"/>
        </p:nvSpPr>
        <p:spPr>
          <a:xfrm>
            <a:off x="-2471585" y="4611983"/>
            <a:ext cx="658567" cy="2879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4" name="Rectangle : coins arrondis 20">
            <a:extLst>
              <a:ext uri="{FF2B5EF4-FFF2-40B4-BE49-F238E27FC236}">
                <a16:creationId xmlns:a16="http://schemas.microsoft.com/office/drawing/2014/main" id="{B46968FE-E338-25E6-2F1D-10979A46CF1F}"/>
              </a:ext>
            </a:extLst>
          </p:cNvPr>
          <p:cNvSpPr/>
          <p:nvPr userDrawn="1"/>
        </p:nvSpPr>
        <p:spPr>
          <a:xfrm>
            <a:off x="-2521034" y="3718878"/>
            <a:ext cx="1894500" cy="2063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29B1A77-6BF0-CC60-C080-A52A9B1589FA}"/>
              </a:ext>
            </a:extLst>
          </p:cNvPr>
          <p:cNvSpPr txBox="1"/>
          <p:nvPr userDrawn="1"/>
        </p:nvSpPr>
        <p:spPr>
          <a:xfrm>
            <a:off x="-2908374" y="1070757"/>
            <a:ext cx="387340" cy="205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#1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0C60DE1-FBF8-04A6-460D-2F9065C4DD89}"/>
              </a:ext>
            </a:extLst>
          </p:cNvPr>
          <p:cNvSpPr txBox="1"/>
          <p:nvPr userDrawn="1"/>
        </p:nvSpPr>
        <p:spPr>
          <a:xfrm>
            <a:off x="-2302932" y="2677352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#2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9A0CA846-8159-3CC5-B3DF-A49287D8B3E2}"/>
              </a:ext>
            </a:extLst>
          </p:cNvPr>
          <p:cNvSpPr txBox="1"/>
          <p:nvPr userDrawn="1"/>
        </p:nvSpPr>
        <p:spPr>
          <a:xfrm>
            <a:off x="-596690" y="3719461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2E9184-691F-A35B-F822-C636BCB11E17}"/>
              </a:ext>
            </a:extLst>
          </p:cNvPr>
          <p:cNvSpPr txBox="1"/>
          <p:nvPr userDrawn="1"/>
        </p:nvSpPr>
        <p:spPr>
          <a:xfrm>
            <a:off x="-1779851" y="4654737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#4</a:t>
            </a:r>
          </a:p>
        </p:txBody>
      </p:sp>
      <p:sp>
        <p:nvSpPr>
          <p:cNvPr id="43" name="Text Placeholder 73">
            <a:extLst>
              <a:ext uri="{FF2B5EF4-FFF2-40B4-BE49-F238E27FC236}">
                <a16:creationId xmlns:a16="http://schemas.microsoft.com/office/drawing/2014/main" id="{FF35C6BC-A30A-8C5B-BE87-271842E810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2000" y="4470178"/>
            <a:ext cx="4608000" cy="32829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www.viseo.com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A782031-D9FE-2C7A-F25A-66A1217B2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526245" y="1"/>
            <a:ext cx="1665755" cy="254098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ED1604-1C82-53D0-1750-93B4B547F6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CB865B4C-56B0-4021-754A-8B46AE132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2000" y="3372456"/>
            <a:ext cx="4608000" cy="9848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defRPr sz="64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noProof="0"/>
              <a:t>MERCI 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1BBDB9A-FAE2-A967-0E77-E7A5CCDEBD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7855"/>
          <a:stretch>
            <a:fillRect/>
          </a:stretch>
        </p:blipFill>
        <p:spPr>
          <a:xfrm>
            <a:off x="4964494" y="2059530"/>
            <a:ext cx="2263013" cy="430948"/>
          </a:xfrm>
          <a:custGeom>
            <a:avLst/>
            <a:gdLst>
              <a:gd name="connsiteX0" fmla="*/ 0 w 530669"/>
              <a:gd name="connsiteY0" fmla="*/ 0 h 101056"/>
              <a:gd name="connsiteX1" fmla="*/ 530669 w 530669"/>
              <a:gd name="connsiteY1" fmla="*/ 0 h 101056"/>
              <a:gd name="connsiteX2" fmla="*/ 530669 w 530669"/>
              <a:gd name="connsiteY2" fmla="*/ 101056 h 101056"/>
              <a:gd name="connsiteX3" fmla="*/ 0 w 530669"/>
              <a:gd name="connsiteY3" fmla="*/ 101056 h 10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669" h="101056">
                <a:moveTo>
                  <a:pt x="0" y="0"/>
                </a:moveTo>
                <a:lnTo>
                  <a:pt x="530669" y="0"/>
                </a:lnTo>
                <a:lnTo>
                  <a:pt x="530669" y="101056"/>
                </a:lnTo>
                <a:lnTo>
                  <a:pt x="0" y="101056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DFC3FE-9176-8846-1501-DEF8AA2E95CA}"/>
              </a:ext>
            </a:extLst>
          </p:cNvPr>
          <p:cNvCxnSpPr>
            <a:cxnSpLocks/>
          </p:cNvCxnSpPr>
          <p:nvPr userDrawn="1"/>
        </p:nvCxnSpPr>
        <p:spPr>
          <a:xfrm>
            <a:off x="5664000" y="2893793"/>
            <a:ext cx="864000" cy="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14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723A07-84DA-5DB9-1B3E-6A365E67B5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3A70">
                  <a:alpha val="60000"/>
                </a:srgbClr>
              </a:gs>
              <a:gs pos="51000">
                <a:srgbClr val="006AB8">
                  <a:alpha val="60000"/>
                </a:srgbClr>
              </a:gs>
              <a:gs pos="100000">
                <a:srgbClr val="0099FF">
                  <a:alpha val="6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11E50-2A5B-1735-72A1-ECD7F38C7424}"/>
              </a:ext>
            </a:extLst>
          </p:cNvPr>
          <p:cNvSpPr/>
          <p:nvPr userDrawn="1"/>
        </p:nvSpPr>
        <p:spPr>
          <a:xfrm>
            <a:off x="-2986270" y="-1"/>
            <a:ext cx="2830483" cy="5113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FE7DD-3FBB-AE48-7656-B58A83F98461}"/>
              </a:ext>
            </a:extLst>
          </p:cNvPr>
          <p:cNvSpPr txBox="1"/>
          <p:nvPr userDrawn="1"/>
        </p:nvSpPr>
        <p:spPr>
          <a:xfrm>
            <a:off x="-2908375" y="261353"/>
            <a:ext cx="2674696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sz="1600" b="1" noProof="0">
                <a:solidFill>
                  <a:schemeClr val="accent2"/>
                </a:solidFill>
                <a:latin typeface="+mj-lt"/>
              </a:rPr>
              <a:t>AJOUTER UNE PHOTO </a:t>
            </a:r>
            <a:br>
              <a:rPr lang="fr-FR" sz="1600" b="1" noProof="0">
                <a:solidFill>
                  <a:schemeClr val="accent2"/>
                </a:solidFill>
                <a:latin typeface="+mj-lt"/>
              </a:rPr>
            </a:br>
            <a:r>
              <a:rPr lang="fr-FR" sz="1600" b="1" noProof="0">
                <a:solidFill>
                  <a:schemeClr val="accent2"/>
                </a:solidFill>
                <a:latin typeface="+mj-lt"/>
              </a:rPr>
              <a:t>À L’ARRIÈRE-PLAN</a:t>
            </a:r>
            <a:endParaRPr lang="fr-FR" sz="1600" noProof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50CC0-74F5-80C9-73B9-6481CD542869}"/>
              </a:ext>
            </a:extLst>
          </p:cNvPr>
          <p:cNvSpPr txBox="1"/>
          <p:nvPr userDrawn="1"/>
        </p:nvSpPr>
        <p:spPr>
          <a:xfrm>
            <a:off x="-2421466" y="1070757"/>
            <a:ext cx="2187788" cy="902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67" noProof="0">
                <a:solidFill>
                  <a:schemeClr val="tx1"/>
                </a:solidFill>
              </a:rPr>
              <a:t>Faire clic droit sur la 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noProof="0">
                <a:solidFill>
                  <a:schemeClr val="tx1"/>
                </a:solidFill>
              </a:rPr>
              <a:t>slide puis sélectionner :</a:t>
            </a:r>
            <a:br>
              <a:rPr lang="fr-FR" sz="1467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Mise en forme de </a:t>
            </a:r>
            <a:br>
              <a:rPr lang="fr-FR" sz="1467" b="1" noProof="0">
                <a:solidFill>
                  <a:schemeClr val="tx1"/>
                </a:solidFill>
              </a:rPr>
            </a:br>
            <a:r>
              <a:rPr lang="fr-FR" sz="1467" b="1" noProof="0">
                <a:solidFill>
                  <a:schemeClr val="tx1"/>
                </a:solidFill>
              </a:rPr>
              <a:t>l’arrière-plan</a:t>
            </a:r>
          </a:p>
        </p:txBody>
      </p:sp>
      <p:pic>
        <p:nvPicPr>
          <p:cNvPr id="21" name="Image 6">
            <a:extLst>
              <a:ext uri="{FF2B5EF4-FFF2-40B4-BE49-F238E27FC236}">
                <a16:creationId xmlns:a16="http://schemas.microsoft.com/office/drawing/2014/main" id="{BEC6EE74-8615-659C-73DA-DFAAA3AF6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27880" y="2290529"/>
            <a:ext cx="2313699" cy="2621280"/>
          </a:xfrm>
          <a:prstGeom prst="rect">
            <a:avLst/>
          </a:prstGeom>
        </p:spPr>
      </p:pic>
      <p:sp>
        <p:nvSpPr>
          <p:cNvPr id="22" name="Ellipse 8">
            <a:extLst>
              <a:ext uri="{FF2B5EF4-FFF2-40B4-BE49-F238E27FC236}">
                <a16:creationId xmlns:a16="http://schemas.microsoft.com/office/drawing/2014/main" id="{99744B6C-1B2A-6482-2B4F-8963A0147236}"/>
              </a:ext>
            </a:extLst>
          </p:cNvPr>
          <p:cNvSpPr/>
          <p:nvPr userDrawn="1"/>
        </p:nvSpPr>
        <p:spPr>
          <a:xfrm>
            <a:off x="-2727879" y="2607192"/>
            <a:ext cx="393371" cy="374435"/>
          </a:xfrm>
          <a:prstGeom prst="ellipse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3" name="Rectangle : coins arrondis 18">
            <a:extLst>
              <a:ext uri="{FF2B5EF4-FFF2-40B4-BE49-F238E27FC236}">
                <a16:creationId xmlns:a16="http://schemas.microsoft.com/office/drawing/2014/main" id="{892A3463-7D81-D3D5-9525-907307798F87}"/>
              </a:ext>
            </a:extLst>
          </p:cNvPr>
          <p:cNvSpPr/>
          <p:nvPr userDrawn="1"/>
        </p:nvSpPr>
        <p:spPr>
          <a:xfrm>
            <a:off x="-2471585" y="4611983"/>
            <a:ext cx="658567" cy="2879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4" name="Rectangle : coins arrondis 20">
            <a:extLst>
              <a:ext uri="{FF2B5EF4-FFF2-40B4-BE49-F238E27FC236}">
                <a16:creationId xmlns:a16="http://schemas.microsoft.com/office/drawing/2014/main" id="{B46968FE-E338-25E6-2F1D-10979A46CF1F}"/>
              </a:ext>
            </a:extLst>
          </p:cNvPr>
          <p:cNvSpPr/>
          <p:nvPr userDrawn="1"/>
        </p:nvSpPr>
        <p:spPr>
          <a:xfrm>
            <a:off x="-2521034" y="3718878"/>
            <a:ext cx="1894500" cy="2063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noProof="0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629B1A77-6BF0-CC60-C080-A52A9B1589FA}"/>
              </a:ext>
            </a:extLst>
          </p:cNvPr>
          <p:cNvSpPr txBox="1"/>
          <p:nvPr userDrawn="1"/>
        </p:nvSpPr>
        <p:spPr>
          <a:xfrm>
            <a:off x="-2908374" y="1070757"/>
            <a:ext cx="387340" cy="2051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#1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0C60DE1-FBF8-04A6-460D-2F9065C4DD89}"/>
              </a:ext>
            </a:extLst>
          </p:cNvPr>
          <p:cNvSpPr txBox="1"/>
          <p:nvPr userDrawn="1"/>
        </p:nvSpPr>
        <p:spPr>
          <a:xfrm>
            <a:off x="-2302932" y="2677352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#2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9A0CA846-8159-3CC5-B3DF-A49287D8B3E2}"/>
              </a:ext>
            </a:extLst>
          </p:cNvPr>
          <p:cNvSpPr txBox="1"/>
          <p:nvPr userDrawn="1"/>
        </p:nvSpPr>
        <p:spPr>
          <a:xfrm>
            <a:off x="-596690" y="3719461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2E9184-691F-A35B-F822-C636BCB11E17}"/>
              </a:ext>
            </a:extLst>
          </p:cNvPr>
          <p:cNvSpPr txBox="1"/>
          <p:nvPr userDrawn="1"/>
        </p:nvSpPr>
        <p:spPr>
          <a:xfrm>
            <a:off x="-1779851" y="4654737"/>
            <a:ext cx="251883" cy="20518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333" b="1" noProof="0">
                <a:solidFill>
                  <a:schemeClr val="bg1"/>
                </a:solidFill>
                <a:highlight>
                  <a:srgbClr val="0BBBEF"/>
                </a:highlight>
              </a:rPr>
              <a:t>#4</a:t>
            </a:r>
          </a:p>
        </p:txBody>
      </p:sp>
      <p:sp>
        <p:nvSpPr>
          <p:cNvPr id="43" name="Text Placeholder 73">
            <a:extLst>
              <a:ext uri="{FF2B5EF4-FFF2-40B4-BE49-F238E27FC236}">
                <a16:creationId xmlns:a16="http://schemas.microsoft.com/office/drawing/2014/main" id="{FF35C6BC-A30A-8C5B-BE87-271842E810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2000" y="4079358"/>
            <a:ext cx="4608000" cy="41036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www.viseo.com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ED1604-1C82-53D0-1750-93B4B547F6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1469"/>
            <a:ext cx="4114800" cy="16414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defRPr sz="1067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AC7C23-4B5C-B8D3-D05E-603B93F662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" r="5"/>
          <a:stretch/>
        </p:blipFill>
        <p:spPr>
          <a:xfrm>
            <a:off x="3771903" y="2368275"/>
            <a:ext cx="4648197" cy="14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5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B740-0222-8920-786A-9485F125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2985-B976-ED06-BA44-06CEFC1B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4323B-394F-3720-10FA-DE14AEB5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9F5FF-E01A-7315-0FF5-1A4AFEAA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41A9C-371F-F850-D3AE-17C6C297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1D99-F181-6FB9-1205-DA450C8E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CE03A-4185-994F-16F9-64FEF35AF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3E1A-EDB9-F045-1196-5FBD5184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A632-22B7-6D12-FDB6-3DA46266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E4BC2-730C-53E3-621A-1370D0D0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3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EB70-0ECC-5B2E-5967-5969C559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DA5E-E94C-87A3-CC7B-D7876B588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97408-3029-03EB-54DE-642590A6F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9743C-A970-26DA-0712-E996A6DB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9BCEE-4A1F-289D-0392-5C865F9B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00219-3748-ECD8-A785-44577BC8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5E5A-EC8C-6B8A-D904-BD1F853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874DE-C7FE-B44B-C74A-22E6CF2E1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86E13-B89A-260C-8ABB-B725D0B35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5AC4F-BFBE-9BB2-5BD8-14BD37416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46EA6-A899-9B00-73D3-B46F65DB0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BC868-A543-9A10-CA5D-65254299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E6B080-697C-F120-F9CA-DF793B0F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A1A21-6715-234D-D7C4-F4F908F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0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32AC-0EBC-D808-E2F3-D9A155E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2CE83-F6A4-DF70-0D8D-7BF5120E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4A658-7A93-AE3B-DC50-83D1DF8E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C8FE7-28A6-DD0F-6E80-6F390C1E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1A55A-9224-D198-DAD5-76C062A8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5DE54-294F-64A4-FA15-15A70993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8FE5-633F-88A5-CCD6-A01A94C2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3F77-B71A-CC79-5576-6B08A97C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8FDF-FC21-D34A-73CC-85862BB38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AC51-C224-0445-8103-B036EC6B3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826E7-8CA3-5C92-8360-343C143FD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68A79-2A6A-FEEB-BE0E-ED07D8C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36B72-A590-E90D-2D30-E88B8582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6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94E9-3D0F-5484-8D88-DC149FAD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56DCA-B5C2-8AC3-3D7C-BFA9AEA15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2FCC3-09F4-68EE-0187-4C7CC6E73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DAE6E-1036-B831-0B6B-37E946E0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9F14D-AB24-5EBB-65AA-9BF4556F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19673-3F36-44D0-0EAE-F6DC3610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3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B9612-160D-66C4-E764-054AAC34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B5443-2AB3-44E7-964A-87B43EF19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D9A93-3A69-6597-E32A-F5E228CCB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612F-F488-4881-BF6C-48879BF7E55E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6A612-F8BC-B8E5-6C21-C9916286C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D84C-2FCC-44E5-9B27-95DE63147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A7C1-E95B-4518-B5EF-7FF281ED0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70" r:id="rId14"/>
    <p:sldLayoutId id="21474836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59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66.png"/><Relationship Id="rId10" Type="http://schemas.openxmlformats.org/officeDocument/2006/relationships/image" Target="../media/image5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jpe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5D6551CE-6164-9811-3395-CC1E9218B684}"/>
              </a:ext>
            </a:extLst>
          </p:cNvPr>
          <p:cNvSpPr txBox="1">
            <a:spLocks/>
          </p:cNvSpPr>
          <p:nvPr/>
        </p:nvSpPr>
        <p:spPr>
          <a:xfrm>
            <a:off x="9394401" y="3499190"/>
            <a:ext cx="2628000" cy="3240000"/>
          </a:xfrm>
          <a:prstGeom prst="roundRect">
            <a:avLst>
              <a:gd name="adj" fmla="val 2486"/>
            </a:avLst>
          </a:prstGeom>
          <a:gradFill>
            <a:gsLst>
              <a:gs pos="1000">
                <a:srgbClr val="0082DC"/>
              </a:gs>
              <a:gs pos="23000">
                <a:srgbClr val="0082DC"/>
              </a:gs>
              <a:gs pos="0">
                <a:srgbClr val="0099FF"/>
              </a:gs>
              <a:gs pos="46000">
                <a:srgbClr val="006AB8"/>
              </a:gs>
              <a:gs pos="100000">
                <a:srgbClr val="003A70"/>
              </a:gs>
            </a:gsLst>
            <a:lin ang="15000000" scaled="0"/>
          </a:gradFill>
        </p:spPr>
        <p:txBody>
          <a:bodyPr lIns="0" tIns="0" rIns="0" bIns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venir Next LT Pro" panose="020B050402020202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99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dugi"/>
                <a:ea typeface="+mn-ea"/>
                <a:cs typeface="+mn-cs"/>
              </a:rPr>
              <a:t> 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id="{AC2A835A-70AE-B57B-E73B-42891405C6C9}"/>
              </a:ext>
            </a:extLst>
          </p:cNvPr>
          <p:cNvSpPr txBox="1">
            <a:spLocks/>
          </p:cNvSpPr>
          <p:nvPr/>
        </p:nvSpPr>
        <p:spPr>
          <a:xfrm>
            <a:off x="10378718" y="5472933"/>
            <a:ext cx="666000" cy="54000"/>
          </a:xfrm>
          <a:prstGeom prst="rect">
            <a:avLst/>
          </a:prstGeom>
          <a:solidFill>
            <a:srgbClr val="00FE9D"/>
          </a:solidFill>
        </p:spPr>
        <p:txBody>
          <a:bodyPr lIns="0" tIns="0" rIns="0" bIns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56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venir Next LT Pro" panose="020B050402020202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99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adugi"/>
                <a:ea typeface="+mn-ea"/>
                <a:cs typeface="+mn-cs"/>
              </a:rPr>
              <a:t> </a:t>
            </a:r>
          </a:p>
        </p:txBody>
      </p:sp>
      <p:sp>
        <p:nvSpPr>
          <p:cNvPr id="23" name="Text Placeholder 44">
            <a:extLst>
              <a:ext uri="{FF2B5EF4-FFF2-40B4-BE49-F238E27FC236}">
                <a16:creationId xmlns:a16="http://schemas.microsoft.com/office/drawing/2014/main" id="{C95459ED-2454-073E-46A8-E9146BBA04C8}"/>
              </a:ext>
            </a:extLst>
          </p:cNvPr>
          <p:cNvSpPr txBox="1">
            <a:spLocks/>
          </p:cNvSpPr>
          <p:nvPr/>
        </p:nvSpPr>
        <p:spPr>
          <a:xfrm>
            <a:off x="9718401" y="5116753"/>
            <a:ext cx="1980000" cy="24622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1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53F32433-7511-4CF4-045D-0CA989934996}"/>
              </a:ext>
            </a:extLst>
          </p:cNvPr>
          <p:cNvSpPr txBox="1">
            <a:spLocks/>
          </p:cNvSpPr>
          <p:nvPr/>
        </p:nvSpPr>
        <p:spPr>
          <a:xfrm>
            <a:off x="9721718" y="5701151"/>
            <a:ext cx="1980000" cy="184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56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venir Next LT Pro" panose="020B0504020202020204" pitchFamily="34" charset="0"/>
              <a:buChar char="-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8400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99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adugi"/>
                <a:ea typeface="+mn-ea"/>
                <a:cs typeface="+mn-cs"/>
              </a:rPr>
              <a:t>Stagiaire Data </a:t>
            </a:r>
            <a:r>
              <a:rPr kumimoji="0" lang="fr-FR" sz="1400" b="0" i="0" u="none" strike="noStrike" kern="1200" cap="none" spc="0" normalizeH="0" baseline="0" noProof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adugi"/>
                <a:ea typeface="+mn-ea"/>
                <a:cs typeface="+mn-cs"/>
              </a:rPr>
              <a:t>Engineer</a:t>
            </a:r>
            <a:endParaRPr kumimoji="0" lang="fr-FR" sz="14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adugi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99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adugi"/>
                <a:ea typeface="+mn-ea"/>
                <a:cs typeface="+mn-cs"/>
              </a:rPr>
              <a:t>Cloud chez VISEO</a:t>
            </a:r>
          </a:p>
        </p:txBody>
      </p:sp>
      <p:pic>
        <p:nvPicPr>
          <p:cNvPr id="6" name="Espace réservé pour une image  5" descr="Une image contenant flou&#10;&#10;Description générée avec un niveau de confiance élevé">
            <a:extLst>
              <a:ext uri="{FF2B5EF4-FFF2-40B4-BE49-F238E27FC236}">
                <a16:creationId xmlns:a16="http://schemas.microsoft.com/office/drawing/2014/main" id="{353DE696-0601-48C4-9E17-14177452E7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9DCFF81-7B28-413F-8EB5-8A44E7FED0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50825" y="5077299"/>
            <a:ext cx="6566471" cy="1415859"/>
          </a:xfrm>
        </p:spPr>
        <p:txBody>
          <a:bodyPr>
            <a:normAutofit/>
          </a:bodyPr>
          <a:lstStyle/>
          <a:p>
            <a:pPr algn="ctr"/>
            <a:r>
              <a:rPr lang="en-US" sz="2000" b="1" i="0" u="none" strike="noStrike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Framework </a:t>
            </a:r>
            <a:r>
              <a:rPr lang="en-US" sz="2000" b="1" i="0" u="none" strike="noStrike" err="1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d’Accélération</a:t>
            </a:r>
            <a:r>
              <a:rPr lang="en-US" sz="2000" b="1" i="0" u="none" strike="noStrike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 des Données SAP </a:t>
            </a:r>
            <a:r>
              <a:rPr lang="en-US" sz="2000" b="1" i="0" u="none" strike="noStrike" err="1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en</a:t>
            </a:r>
            <a:r>
              <a:rPr lang="en-US" sz="2000" b="1" i="0" u="none" strike="noStrike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 </a:t>
            </a:r>
            <a:r>
              <a:rPr lang="en-US" sz="2000" b="1" i="0" u="none" strike="noStrike" err="1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utilisant</a:t>
            </a:r>
            <a:r>
              <a:rPr lang="en-US" sz="2000" b="1" i="0" u="none" strike="noStrike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 Snowflake et Technologies </a:t>
            </a:r>
            <a:r>
              <a:rPr lang="en-US" sz="2000" b="1" i="0" u="none" strike="noStrike" err="1">
                <a:solidFill>
                  <a:srgbClr val="002060"/>
                </a:solidFill>
                <a:effectLst/>
                <a:latin typeface="Gadugi" panose="020B0502040204020203" pitchFamily="34" charset="0"/>
              </a:rPr>
              <a:t>Associées</a:t>
            </a:r>
            <a:endParaRPr lang="en-US" sz="2000" b="1">
              <a:latin typeface="Book Antiqua" panose="0204060205030503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DF5C0-476D-41AB-F6E5-D2DB4E6B8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08" y="3918041"/>
            <a:ext cx="1095985" cy="10959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5FB62A5F-ED7D-434B-7B4C-3C48A08418DF}"/>
              </a:ext>
            </a:extLst>
          </p:cNvPr>
          <p:cNvSpPr txBox="1"/>
          <p:nvPr/>
        </p:nvSpPr>
        <p:spPr>
          <a:xfrm>
            <a:off x="9149136" y="5053554"/>
            <a:ext cx="312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M’hamed Issam ED-DAOU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3163B9F-8D7C-737B-3744-C987F452BD05}"/>
              </a:ext>
            </a:extLst>
          </p:cNvPr>
          <p:cNvSpPr txBox="1">
            <a:spLocks/>
          </p:cNvSpPr>
          <p:nvPr/>
        </p:nvSpPr>
        <p:spPr>
          <a:xfrm>
            <a:off x="4624592" y="5885817"/>
            <a:ext cx="3443649" cy="972183"/>
          </a:xfrm>
          <a:prstGeom prst="rect">
            <a:avLst/>
          </a:prstGeom>
        </p:spPr>
        <p:txBody>
          <a:bodyPr tIns="0" bIns="0" anchor="t"/>
          <a:lstStyle>
            <a:lvl1pPr marL="0" indent="0" algn="l" defTabSz="290290" rtl="0" eaLnBrk="1" latinLnBrk="0" hangingPunct="1">
              <a:spcBef>
                <a:spcPct val="20000"/>
              </a:spcBef>
              <a:buFont typeface="Arial"/>
              <a:buNone/>
              <a:defRPr lang="fr-FR" sz="1800" kern="1200" dirty="0">
                <a:solidFill>
                  <a:schemeClr val="tx1"/>
                </a:solidFill>
                <a:latin typeface="+mj-lt"/>
                <a:ea typeface="Montserrat Light" charset="0"/>
                <a:cs typeface="Montserrat Light" charset="0"/>
              </a:defRPr>
            </a:lvl1pPr>
            <a:lvl2pPr marL="290291" indent="0" algn="l" defTabSz="290290" rtl="0" eaLnBrk="1" latinLnBrk="0" hangingPunct="1">
              <a:spcBef>
                <a:spcPct val="20000"/>
              </a:spcBef>
              <a:buFont typeface="Arial"/>
              <a:buNone/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725726" indent="-145144" algn="l" defTabSz="290290" rtl="0" eaLnBrk="1" latinLnBrk="0" hangingPunct="1">
              <a:spcBef>
                <a:spcPct val="20000"/>
              </a:spcBef>
              <a:buFont typeface="Arial"/>
              <a:buChar char="•"/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16015" indent="-145144" algn="l" defTabSz="290290" rtl="0" eaLnBrk="1" latinLnBrk="0" hangingPunct="1">
              <a:spcBef>
                <a:spcPct val="20000"/>
              </a:spcBef>
              <a:buFont typeface="Arial"/>
              <a:buChar char="–"/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06305" indent="-145144" algn="l" defTabSz="290290" rtl="0" eaLnBrk="1" latinLnBrk="0" hangingPunct="1">
              <a:spcBef>
                <a:spcPct val="20000"/>
              </a:spcBef>
              <a:buFont typeface="Arial"/>
              <a:buChar char="»"/>
              <a:defRPr lang="fr-FR" sz="1867" kern="12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596596" indent="-145144" algn="l" defTabSz="290290" rtl="0" eaLnBrk="1" latinLnBrk="0" hangingPunct="1">
              <a:spcBef>
                <a:spcPct val="20000"/>
              </a:spcBef>
              <a:buFont typeface="Arial"/>
              <a:buChar char="•"/>
              <a:defRPr sz="12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6885" indent="-145144" algn="l" defTabSz="290290" rtl="0" eaLnBrk="1" latinLnBrk="0" hangingPunct="1">
              <a:spcBef>
                <a:spcPct val="20000"/>
              </a:spcBef>
              <a:buFont typeface="Arial"/>
              <a:buChar char="•"/>
              <a:defRPr sz="12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7176" indent="-145144" algn="l" defTabSz="290290" rtl="0" eaLnBrk="1" latinLnBrk="0" hangingPunct="1">
              <a:spcBef>
                <a:spcPct val="20000"/>
              </a:spcBef>
              <a:buFont typeface="Arial"/>
              <a:buChar char="•"/>
              <a:defRPr sz="12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7465" indent="-145144" algn="l" defTabSz="290290" rtl="0" eaLnBrk="1" latinLnBrk="0" hangingPunct="1">
              <a:spcBef>
                <a:spcPct val="20000"/>
              </a:spcBef>
              <a:buFont typeface="Arial"/>
              <a:buChar char="•"/>
              <a:defRPr sz="12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>
                <a:solidFill>
                  <a:prstClr val="white">
                    <a:lumMod val="75000"/>
                  </a:prstClr>
                </a:solidFill>
                <a:latin typeface="Gadugi"/>
              </a:rPr>
              <a:t>Date de présentation : 24/06/2024</a:t>
            </a:r>
            <a:endParaRPr sz="1400" b="1">
              <a:solidFill>
                <a:prstClr val="white">
                  <a:lumMod val="75000"/>
                </a:prstClr>
              </a:solidFill>
              <a:latin typeface="Gadug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9A9A-CB00-274E-6199-FF1405FB9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92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865"/>
    </mc:Choice>
    <mc:Fallback xmlns="">
      <p:transition advTm="578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SAP RAW LANDING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7949"/>
            <a:ext cx="11068800" cy="225703"/>
          </a:xfrm>
        </p:spPr>
        <p:txBody>
          <a:bodyPr/>
          <a:lstStyle/>
          <a:p>
            <a:r>
              <a:rPr lang="fr-FR"/>
              <a:t>Process de passage TO LANDING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10</a:t>
            </a:fld>
            <a:endParaRPr lang="fr-FR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3A0581-90FD-16D2-8319-89030C9FF60B}"/>
              </a:ext>
            </a:extLst>
          </p:cNvPr>
          <p:cNvGrpSpPr/>
          <p:nvPr/>
        </p:nvGrpSpPr>
        <p:grpSpPr>
          <a:xfrm>
            <a:off x="463382" y="1000100"/>
            <a:ext cx="5631826" cy="2428900"/>
            <a:chOff x="333212" y="989447"/>
            <a:chExt cx="5986450" cy="252747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0688D1F-A511-0FB9-1A21-D04B6A3B2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2" y="1029020"/>
              <a:ext cx="5951684" cy="24879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E827EEB-F794-A5D5-2DC8-007724F4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710" y="989447"/>
              <a:ext cx="670952" cy="690427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B4F2E4-D539-5D53-80F1-5E399157FAE6}"/>
              </a:ext>
            </a:extLst>
          </p:cNvPr>
          <p:cNvGrpSpPr/>
          <p:nvPr/>
        </p:nvGrpSpPr>
        <p:grpSpPr>
          <a:xfrm>
            <a:off x="2030408" y="3664923"/>
            <a:ext cx="4289254" cy="3193077"/>
            <a:chOff x="5058095" y="2488198"/>
            <a:chExt cx="4287224" cy="323198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D60F580-8F06-8C43-D024-ACDB4E8D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695" y="2488198"/>
              <a:ext cx="3811167" cy="2934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D0BDBE-4BE1-BE16-FF5B-55E89BD17947}"/>
                </a:ext>
              </a:extLst>
            </p:cNvPr>
            <p:cNvSpPr txBox="1"/>
            <p:nvPr/>
          </p:nvSpPr>
          <p:spPr>
            <a:xfrm>
              <a:off x="5058095" y="5381625"/>
              <a:ext cx="428722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noProof="1"/>
                <a:t>Stage reservé aux fichiers JSON</a:t>
              </a: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CE28B14-3C34-CDFD-D23B-814D2541949D}"/>
              </a:ext>
            </a:extLst>
          </p:cNvPr>
          <p:cNvSpPr/>
          <p:nvPr/>
        </p:nvSpPr>
        <p:spPr>
          <a:xfrm>
            <a:off x="6805003" y="4753216"/>
            <a:ext cx="530296" cy="2567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CBF1A1-1807-946E-8E49-6F3B66F3CF37}"/>
              </a:ext>
            </a:extLst>
          </p:cNvPr>
          <p:cNvSpPr/>
          <p:nvPr/>
        </p:nvSpPr>
        <p:spPr>
          <a:xfrm flipV="1">
            <a:off x="1690870" y="4681632"/>
            <a:ext cx="530296" cy="3283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F087AE-635E-A820-F875-FF5753A8FB3C}"/>
              </a:ext>
            </a:extLst>
          </p:cNvPr>
          <p:cNvGrpSpPr/>
          <p:nvPr/>
        </p:nvGrpSpPr>
        <p:grpSpPr>
          <a:xfrm>
            <a:off x="7379824" y="3619155"/>
            <a:ext cx="3679500" cy="3153082"/>
            <a:chOff x="7760660" y="2952691"/>
            <a:chExt cx="3679500" cy="31530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30E4DA-142C-2BB2-EFE1-F9512CE9CDC3}"/>
                </a:ext>
              </a:extLst>
            </p:cNvPr>
            <p:cNvSpPr txBox="1"/>
            <p:nvPr/>
          </p:nvSpPr>
          <p:spPr>
            <a:xfrm>
              <a:off x="8159449" y="5767219"/>
              <a:ext cx="30936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b="1" noProof="1"/>
                <a:t>Stage reservé aux fichiers CSV</a:t>
              </a:r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A92456B9-6815-C01F-50F6-AF178AC3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0660" y="2952691"/>
              <a:ext cx="3679500" cy="27960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Vecteur Stock data lake vector icon. travel filled flat symbol for mobile  concept and web design. Black infographic glyph icon. Isolated sign, logo  illustration. Vector graphics. | Adobe Stock">
            <a:extLst>
              <a:ext uri="{FF2B5EF4-FFF2-40B4-BE49-F238E27FC236}">
                <a16:creationId xmlns:a16="http://schemas.microsoft.com/office/drawing/2014/main" id="{AF9C6330-63F0-A67B-3600-EAD046A2B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39" t="29693" r="23362" b="12545"/>
          <a:stretch/>
        </p:blipFill>
        <p:spPr bwMode="auto">
          <a:xfrm>
            <a:off x="8227432" y="1331850"/>
            <a:ext cx="1648217" cy="171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90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4" descr="What Is GitHub? Definition, Uses, &amp; Getting Started">
            <a:extLst>
              <a:ext uri="{FF2B5EF4-FFF2-40B4-BE49-F238E27FC236}">
                <a16:creationId xmlns:a16="http://schemas.microsoft.com/office/drawing/2014/main" id="{30BB0D0A-7C6C-8921-1C04-C469C2472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442" y="3373077"/>
            <a:ext cx="1043668" cy="65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plementing a simple Python CI/CD pipeline using Github Actions – part 1.">
            <a:extLst>
              <a:ext uri="{FF2B5EF4-FFF2-40B4-BE49-F238E27FC236}">
                <a16:creationId xmlns:a16="http://schemas.microsoft.com/office/drawing/2014/main" id="{F69C0DEC-CD6A-ACB0-DB03-88A395279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0" t="24659" r="33682" b="17893"/>
          <a:stretch/>
        </p:blipFill>
        <p:spPr bwMode="auto">
          <a:xfrm>
            <a:off x="1282337" y="3562564"/>
            <a:ext cx="661415" cy="6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SAP RAW LANDING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Process de déploiement de la couche Landing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8A5FE8-20CB-4C83-C431-A5CA39BF1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641" y="1179390"/>
            <a:ext cx="8021024" cy="51384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195AC8-6FBE-B07C-48E4-3834B7DC660F}"/>
              </a:ext>
            </a:extLst>
          </p:cNvPr>
          <p:cNvSpPr/>
          <p:nvPr/>
        </p:nvSpPr>
        <p:spPr>
          <a:xfrm>
            <a:off x="4035425" y="2943226"/>
            <a:ext cx="1609725" cy="143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07A294-F7AA-56A7-4B1D-92E38A3F4902}"/>
              </a:ext>
            </a:extLst>
          </p:cNvPr>
          <p:cNvSpPr/>
          <p:nvPr/>
        </p:nvSpPr>
        <p:spPr>
          <a:xfrm>
            <a:off x="4041775" y="2270432"/>
            <a:ext cx="1603375" cy="15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Visual Studio Code launches as a snap">
            <a:extLst>
              <a:ext uri="{FF2B5EF4-FFF2-40B4-BE49-F238E27FC236}">
                <a16:creationId xmlns:a16="http://schemas.microsoft.com/office/drawing/2014/main" id="{78F22A2C-A865-4B14-086B-18C790DA6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38" y="1533758"/>
            <a:ext cx="1867631" cy="9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C80652A8-FDD8-E89A-3D54-8A6E5B29C1FA}"/>
              </a:ext>
            </a:extLst>
          </p:cNvPr>
          <p:cNvSpPr/>
          <p:nvPr/>
        </p:nvSpPr>
        <p:spPr>
          <a:xfrm>
            <a:off x="2011341" y="2472936"/>
            <a:ext cx="144957" cy="8762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90E959-8C17-97CE-5633-86A661CD1D09}"/>
              </a:ext>
            </a:extLst>
          </p:cNvPr>
          <p:cNvSpPr txBox="1"/>
          <p:nvPr/>
        </p:nvSpPr>
        <p:spPr>
          <a:xfrm>
            <a:off x="935375" y="2757284"/>
            <a:ext cx="1766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/>
              <a:t>Commit &amp; Push</a:t>
            </a:r>
            <a:endParaRPr lang="en-US" sz="1200" b="1"/>
          </a:p>
        </p:txBody>
      </p:sp>
      <p:pic>
        <p:nvPicPr>
          <p:cNvPr id="19" name="Picture 16" descr="Git · GitHub">
            <a:extLst>
              <a:ext uri="{FF2B5EF4-FFF2-40B4-BE49-F238E27FC236}">
                <a16:creationId xmlns:a16="http://schemas.microsoft.com/office/drawing/2014/main" id="{1671B171-0B16-141A-F2A4-819F2448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66" y="3792565"/>
            <a:ext cx="287038" cy="27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435302-D97D-7FED-02DA-3FA31A8317D4}"/>
              </a:ext>
            </a:extLst>
          </p:cNvPr>
          <p:cNvSpPr txBox="1"/>
          <p:nvPr/>
        </p:nvSpPr>
        <p:spPr>
          <a:xfrm>
            <a:off x="2369228" y="3984475"/>
            <a:ext cx="8032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>
                <a:solidFill>
                  <a:srgbClr val="242424"/>
                </a:solidFill>
                <a:effectLst/>
                <a:latin typeface="sohne"/>
              </a:rPr>
              <a:t>Git repo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757146-0478-B83B-A472-EE2D989053C3}"/>
              </a:ext>
            </a:extLst>
          </p:cNvPr>
          <p:cNvSpPr/>
          <p:nvPr/>
        </p:nvSpPr>
        <p:spPr>
          <a:xfrm>
            <a:off x="1201564" y="3389650"/>
            <a:ext cx="1787044" cy="920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Snowflake Cloud Data Platform - Our Technologies - DataSense">
            <a:extLst>
              <a:ext uri="{FF2B5EF4-FFF2-40B4-BE49-F238E27FC236}">
                <a16:creationId xmlns:a16="http://schemas.microsoft.com/office/drawing/2014/main" id="{B5B73BE0-0786-54C7-5077-D177BD11B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45" y="5178784"/>
            <a:ext cx="1681759" cy="4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A1D8A50-0ACE-5FD2-DC2F-61CB870AC266}"/>
              </a:ext>
            </a:extLst>
          </p:cNvPr>
          <p:cNvSpPr/>
          <p:nvPr/>
        </p:nvSpPr>
        <p:spPr>
          <a:xfrm>
            <a:off x="1203057" y="5123910"/>
            <a:ext cx="1757336" cy="55268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5B8E37-4196-EAEE-6E15-3989843417D9}"/>
              </a:ext>
            </a:extLst>
          </p:cNvPr>
          <p:cNvSpPr txBox="1"/>
          <p:nvPr/>
        </p:nvSpPr>
        <p:spPr>
          <a:xfrm>
            <a:off x="4910586" y="637031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</a:t>
            </a:r>
            <a:r>
              <a:rPr lang="fr-FR" b="1" noProof="1"/>
              <a:t>VSCode Github Repo</a:t>
            </a:r>
            <a:endParaRPr lang="fr-FR" sz="1800" b="1" noProof="1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63D3625-8E33-270A-05F8-219C8148F811}"/>
              </a:ext>
            </a:extLst>
          </p:cNvPr>
          <p:cNvSpPr/>
          <p:nvPr/>
        </p:nvSpPr>
        <p:spPr>
          <a:xfrm>
            <a:off x="2011341" y="4336767"/>
            <a:ext cx="144957" cy="763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03DFD7-9A9F-DAA9-CBD8-C78E92C84C4A}"/>
              </a:ext>
            </a:extLst>
          </p:cNvPr>
          <p:cNvSpPr/>
          <p:nvPr/>
        </p:nvSpPr>
        <p:spPr>
          <a:xfrm>
            <a:off x="1172926" y="1515566"/>
            <a:ext cx="1787044" cy="92032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7E677-1BF3-1087-1DFD-B9ECC48A0D9A}"/>
              </a:ext>
            </a:extLst>
          </p:cNvPr>
          <p:cNvSpPr txBox="1"/>
          <p:nvPr/>
        </p:nvSpPr>
        <p:spPr>
          <a:xfrm>
            <a:off x="935375" y="4590039"/>
            <a:ext cx="1268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/>
              <a:t>CI/CD pipelines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88404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LANDING TO BRONZE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4.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1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LANDING TO BRONZE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Structure du schéma SAP_BRONZE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5A0DF4-7BCF-0203-78B4-1D19371D8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590" y="2496586"/>
            <a:ext cx="6720000" cy="246221"/>
          </a:xfrm>
        </p:spPr>
        <p:txBody>
          <a:bodyPr/>
          <a:lstStyle/>
          <a:p>
            <a:r>
              <a:rPr lang="fr-FR" u="sng" err="1"/>
              <a:t>MAIn</a:t>
            </a:r>
            <a:r>
              <a:rPr lang="fr-FR" u="sng"/>
              <a:t> </a:t>
            </a:r>
            <a:r>
              <a:rPr lang="fr-FR" u="sng" err="1"/>
              <a:t>integrations</a:t>
            </a:r>
            <a:endParaRPr lang="fr-FR" u="sng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60F4EB2-16D0-669B-30DC-45C91B314B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235" y="3412623"/>
            <a:ext cx="5694336" cy="1502671"/>
          </a:xfrm>
        </p:spPr>
        <p:txBody>
          <a:bodyPr>
            <a:noAutofit/>
          </a:bodyPr>
          <a:lstStyle/>
          <a:p>
            <a:r>
              <a:rPr lang="fr-FR" sz="1400" noProof="1"/>
              <a:t>Création des Tables SAP Techniques ✔️</a:t>
            </a:r>
          </a:p>
          <a:p>
            <a:r>
              <a:rPr lang="fr-FR" sz="1400" noProof="1"/>
              <a:t>Change Data Capture (CDC) Columns -&gt; </a:t>
            </a:r>
            <a:r>
              <a:rPr lang="fr-FR" sz="1400" b="1" noProof="1"/>
              <a:t>operation_flag , is_deleted</a:t>
            </a:r>
            <a:r>
              <a:rPr lang="fr-FR" sz="1400" noProof="1"/>
              <a:t>✔️</a:t>
            </a:r>
          </a:p>
          <a:p>
            <a:r>
              <a:rPr lang="fr-FR" sz="1400" noProof="1"/>
              <a:t>Historical Data Tracking -&gt; </a:t>
            </a:r>
            <a:r>
              <a:rPr lang="fr-FR" sz="1400" b="1" noProof="1"/>
              <a:t>Recordstamp</a:t>
            </a:r>
            <a:r>
              <a:rPr lang="fr-FR" sz="1400" noProof="1"/>
              <a:t> ✔️</a:t>
            </a:r>
          </a:p>
          <a:p>
            <a:r>
              <a:rPr lang="fr-FR" sz="1400" noProof="1"/>
              <a:t>Alimentation des Tables (&gt;&gt;100) assurée -&gt; </a:t>
            </a:r>
            <a:r>
              <a:rPr lang="fr-FR" sz="1400" b="1" noProof="1"/>
              <a:t>COPY INTO </a:t>
            </a:r>
            <a:r>
              <a:rPr lang="fr-FR" sz="1400" noProof="1"/>
              <a:t>– </a:t>
            </a:r>
            <a:r>
              <a:rPr lang="fr-FR" sz="1400" b="1" noProof="1"/>
              <a:t>Snowpark</a:t>
            </a:r>
          </a:p>
          <a:p>
            <a:pPr lvl="2"/>
            <a:endParaRPr lang="fr-FR" sz="1200" noProof="1"/>
          </a:p>
          <a:p>
            <a:pPr marL="462589" lvl="2" indent="0">
              <a:buNone/>
            </a:pPr>
            <a:endParaRPr lang="fr-FR" sz="1200" noProof="1"/>
          </a:p>
          <a:p>
            <a:endParaRPr lang="fr-FR" sz="1400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8EE90B-6438-3209-A68C-745D134881A3}"/>
              </a:ext>
            </a:extLst>
          </p:cNvPr>
          <p:cNvSpPr txBox="1"/>
          <p:nvPr/>
        </p:nvSpPr>
        <p:spPr>
          <a:xfrm>
            <a:off x="9011708" y="6112137"/>
            <a:ext cx="22530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noProof="1"/>
              <a:t>Src : Snowflake </a:t>
            </a:r>
          </a:p>
          <a:p>
            <a:pPr algn="ctr"/>
            <a:r>
              <a:rPr lang="fr-FR" sz="1400" b="1" noProof="1"/>
              <a:t>Database : DEV_DB_VISEO</a:t>
            </a:r>
          </a:p>
          <a:p>
            <a:pPr algn="ctr"/>
            <a:r>
              <a:rPr lang="fr-FR" sz="1400" b="1" noProof="1"/>
              <a:t>Schema : SAP_BRONZE</a:t>
            </a:r>
            <a:endParaRPr lang="en-US" sz="14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6B095-E045-E907-298B-D446CEEDC41C}"/>
              </a:ext>
            </a:extLst>
          </p:cNvPr>
          <p:cNvGrpSpPr/>
          <p:nvPr/>
        </p:nvGrpSpPr>
        <p:grpSpPr>
          <a:xfrm>
            <a:off x="8909682" y="2058754"/>
            <a:ext cx="2457083" cy="3969833"/>
            <a:chOff x="8873857" y="1721972"/>
            <a:chExt cx="1996613" cy="34215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0AF386-C458-F706-7698-F6B0E5321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" b="1040"/>
            <a:stretch/>
          </p:blipFill>
          <p:spPr>
            <a:xfrm>
              <a:off x="8873857" y="1721972"/>
              <a:ext cx="1996613" cy="33605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0A37D5-D8B7-44CF-38F8-42E20DCE4941}"/>
                </a:ext>
              </a:extLst>
            </p:cNvPr>
            <p:cNvSpPr/>
            <p:nvPr/>
          </p:nvSpPr>
          <p:spPr>
            <a:xfrm>
              <a:off x="8873857" y="5082540"/>
              <a:ext cx="1996613" cy="60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6326D2-AB96-E883-090E-14B78A456D66}"/>
              </a:ext>
            </a:extLst>
          </p:cNvPr>
          <p:cNvSpPr/>
          <p:nvPr/>
        </p:nvSpPr>
        <p:spPr>
          <a:xfrm>
            <a:off x="560808" y="2170199"/>
            <a:ext cx="7090294" cy="36826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2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67638C39-A419-4A8F-2508-0B53BD1AF7A5}"/>
              </a:ext>
            </a:extLst>
          </p:cNvPr>
          <p:cNvSpPr/>
          <p:nvPr/>
        </p:nvSpPr>
        <p:spPr>
          <a:xfrm>
            <a:off x="632676" y="513883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LANDING TO BRONZE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Process de passage du Landing To Bronze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14</a:t>
            </a:fld>
            <a:endParaRPr lang="fr-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2E3E54-0C55-F5B7-A0B7-61D829F76FF9}"/>
              </a:ext>
            </a:extLst>
          </p:cNvPr>
          <p:cNvGrpSpPr/>
          <p:nvPr/>
        </p:nvGrpSpPr>
        <p:grpSpPr>
          <a:xfrm>
            <a:off x="184549" y="4359713"/>
            <a:ext cx="6096000" cy="369332"/>
            <a:chOff x="2904333" y="6154016"/>
            <a:chExt cx="609600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ECC54-D92F-3B53-2F10-3E4E8931F290}"/>
                </a:ext>
              </a:extLst>
            </p:cNvPr>
            <p:cNvSpPr txBox="1"/>
            <p:nvPr/>
          </p:nvSpPr>
          <p:spPr>
            <a:xfrm>
              <a:off x="2904333" y="615401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b="1" noProof="1"/>
                <a:t>Src : Snowflake – Query History</a:t>
              </a:r>
            </a:p>
          </p:txBody>
        </p:sp>
        <p:pic>
          <p:nvPicPr>
            <p:cNvPr id="3074" name="Picture 2" descr="Graphical Monitoring Emoji Icon - Free Download Sign &amp; Symbols Emoji Icons  | IconScout">
              <a:extLst>
                <a:ext uri="{FF2B5EF4-FFF2-40B4-BE49-F238E27FC236}">
                  <a16:creationId xmlns:a16="http://schemas.microsoft.com/office/drawing/2014/main" id="{042C7065-1B34-3B4F-FA59-18C1C1DEA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371" y="6175503"/>
              <a:ext cx="340742" cy="34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5D05A6C-F250-A3B9-8D2D-15653343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27" y="4810811"/>
            <a:ext cx="4998373" cy="14983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BEB88E-3F63-9394-0A29-B7D64FDD54E1}"/>
              </a:ext>
            </a:extLst>
          </p:cNvPr>
          <p:cNvSpPr/>
          <p:nvPr/>
        </p:nvSpPr>
        <p:spPr>
          <a:xfrm>
            <a:off x="1947137" y="5728150"/>
            <a:ext cx="46863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D20D-1A6B-8525-1A58-06705B8B7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153"/>
          <a:stretch/>
        </p:blipFill>
        <p:spPr>
          <a:xfrm>
            <a:off x="7334414" y="2722212"/>
            <a:ext cx="4689774" cy="3089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802083-8316-C1D7-034E-B90A47AAACD4}"/>
              </a:ext>
            </a:extLst>
          </p:cNvPr>
          <p:cNvSpPr txBox="1"/>
          <p:nvPr/>
        </p:nvSpPr>
        <p:spPr>
          <a:xfrm>
            <a:off x="6686550" y="2272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Procedure Definition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A06FB-36B2-FE4E-F60B-99AB1D7152AF}"/>
              </a:ext>
            </a:extLst>
          </p:cNvPr>
          <p:cNvSpPr txBox="1"/>
          <p:nvPr/>
        </p:nvSpPr>
        <p:spPr>
          <a:xfrm>
            <a:off x="6959551" y="5863881"/>
            <a:ext cx="5439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noProof="1"/>
              <a:t>Src : Git Repo – </a:t>
            </a:r>
            <a:r>
              <a:rPr lang="fr-FR" sz="1600" b="1" u="sng" noProof="1"/>
              <a:t>DEV_BULK_LOAD_CSV_TO_TABLES.py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26B092-105F-A21F-CB4F-328B30E415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32"/>
          <a:stretch/>
        </p:blipFill>
        <p:spPr>
          <a:xfrm>
            <a:off x="560808" y="992669"/>
            <a:ext cx="6191692" cy="3293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F40185-15E0-9EF2-0EB3-4B75878DA006}"/>
              </a:ext>
            </a:extLst>
          </p:cNvPr>
          <p:cNvSpPr/>
          <p:nvPr/>
        </p:nvSpPr>
        <p:spPr>
          <a:xfrm>
            <a:off x="666750" y="2457450"/>
            <a:ext cx="6019800" cy="18204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D7AE0-DFAE-26B9-5AE2-31F9D3CDCD8B}"/>
              </a:ext>
            </a:extLst>
          </p:cNvPr>
          <p:cNvSpPr/>
          <p:nvPr/>
        </p:nvSpPr>
        <p:spPr>
          <a:xfrm>
            <a:off x="5185631" y="1597659"/>
            <a:ext cx="1272319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op&quot; Icon - Download for free – Iconduck">
            <a:extLst>
              <a:ext uri="{FF2B5EF4-FFF2-40B4-BE49-F238E27FC236}">
                <a16:creationId xmlns:a16="http://schemas.microsoft.com/office/drawing/2014/main" id="{D9EA6830-3051-B77F-D1A3-332C6B49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2644" y="3015882"/>
            <a:ext cx="530075" cy="530075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F4F781-862B-5DD7-DD03-9233730F60E7}"/>
              </a:ext>
            </a:extLst>
          </p:cNvPr>
          <p:cNvCxnSpPr>
            <a:cxnSpLocks/>
          </p:cNvCxnSpPr>
          <p:nvPr/>
        </p:nvCxnSpPr>
        <p:spPr>
          <a:xfrm flipH="1">
            <a:off x="6565069" y="4381200"/>
            <a:ext cx="736244" cy="1314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D2118-28DE-64AE-EFC3-320886585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4451" y="775317"/>
            <a:ext cx="4282432" cy="15445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6FBDD9-B7C1-81A1-5C94-70F3A15BDB26}"/>
              </a:ext>
            </a:extLst>
          </p:cNvPr>
          <p:cNvSpPr/>
          <p:nvPr/>
        </p:nvSpPr>
        <p:spPr>
          <a:xfrm>
            <a:off x="7557989" y="1711959"/>
            <a:ext cx="4181892" cy="225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3DB40-B6D0-952B-215C-FD7A3734FA3A}"/>
              </a:ext>
            </a:extLst>
          </p:cNvPr>
          <p:cNvSpPr txBox="1"/>
          <p:nvPr/>
        </p:nvSpPr>
        <p:spPr>
          <a:xfrm>
            <a:off x="1335579" y="6276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Procedure Definition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F2602-6BE6-7A36-64B1-6EC2AE1E414D}"/>
              </a:ext>
            </a:extLst>
          </p:cNvPr>
          <p:cNvSpPr txBox="1"/>
          <p:nvPr/>
        </p:nvSpPr>
        <p:spPr>
          <a:xfrm>
            <a:off x="926741" y="5349279"/>
            <a:ext cx="3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EF8270-C3F0-DBE7-DACF-F948E45F2E48}"/>
              </a:ext>
            </a:extLst>
          </p:cNvPr>
          <p:cNvSpPr/>
          <p:nvPr/>
        </p:nvSpPr>
        <p:spPr>
          <a:xfrm>
            <a:off x="6752500" y="660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64CDA-1122-5E1D-61B6-D4C0A30B5CF4}"/>
              </a:ext>
            </a:extLst>
          </p:cNvPr>
          <p:cNvSpPr txBox="1"/>
          <p:nvPr/>
        </p:nvSpPr>
        <p:spPr>
          <a:xfrm>
            <a:off x="7046565" y="276524"/>
            <a:ext cx="3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735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LANDING TO BRONZE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Process de passage du Landing To Bronze Orchestré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E7BCA-B0D0-5C72-8C8E-2EA067E3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1713494"/>
            <a:ext cx="8086725" cy="4204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blue circular arrows in a circle&#10;&#10;Description automatically generated">
            <a:extLst>
              <a:ext uri="{FF2B5EF4-FFF2-40B4-BE49-F238E27FC236}">
                <a16:creationId xmlns:a16="http://schemas.microsoft.com/office/drawing/2014/main" id="{57903C9E-A7F8-5B09-F4E7-3FD0F21D4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383" y="791519"/>
            <a:ext cx="829282" cy="829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F61AA1-B978-0BB1-1B75-11584D78A156}"/>
              </a:ext>
            </a:extLst>
          </p:cNvPr>
          <p:cNvSpPr txBox="1"/>
          <p:nvPr/>
        </p:nvSpPr>
        <p:spPr>
          <a:xfrm>
            <a:off x="4776787" y="6011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Task Graph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A4E66-DF2B-40D6-7FAF-FA66D352BD24}"/>
              </a:ext>
            </a:extLst>
          </p:cNvPr>
          <p:cNvSpPr/>
          <p:nvPr/>
        </p:nvSpPr>
        <p:spPr>
          <a:xfrm>
            <a:off x="8775700" y="3940175"/>
            <a:ext cx="2409825" cy="165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B148-B28B-A96C-3997-DB88485812EC}"/>
              </a:ext>
            </a:extLst>
          </p:cNvPr>
          <p:cNvSpPr txBox="1"/>
          <p:nvPr/>
        </p:nvSpPr>
        <p:spPr>
          <a:xfrm>
            <a:off x="543555" y="1631851"/>
            <a:ext cx="2880607" cy="2031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0" dirty="0" err="1">
                <a:solidFill>
                  <a:srgbClr val="242424"/>
                </a:solidFill>
                <a:effectLst/>
                <a:latin typeface="sohne"/>
              </a:rPr>
              <a:t>Snowflake</a:t>
            </a:r>
            <a:r>
              <a:rPr lang="fr-F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fr-FR" b="1" i="0" dirty="0" err="1">
                <a:solidFill>
                  <a:srgbClr val="242424"/>
                </a:solidFill>
                <a:effectLst/>
                <a:latin typeface="sohne"/>
              </a:rPr>
              <a:t>Streams</a:t>
            </a:r>
            <a:r>
              <a:rPr lang="fr-FR" b="1" i="0" dirty="0">
                <a:solidFill>
                  <a:srgbClr val="242424"/>
                </a:solidFill>
                <a:effectLst/>
                <a:latin typeface="sohne"/>
              </a:rPr>
              <a:t> ?</a:t>
            </a:r>
          </a:p>
          <a:p>
            <a:pPr algn="ctr"/>
            <a:endParaRPr lang="fr-F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ctr"/>
            <a:r>
              <a:rPr lang="fr-FR" dirty="0"/>
              <a:t>Fonctionnalité permettant de suivre les modifications apportées aux tables, vues, </a:t>
            </a:r>
            <a:r>
              <a:rPr lang="fr-FR" dirty="0" err="1"/>
              <a:t>External</a:t>
            </a:r>
            <a:r>
              <a:rPr lang="fr-FR" dirty="0"/>
              <a:t> Tables, </a:t>
            </a:r>
          </a:p>
          <a:p>
            <a:pPr algn="ctr"/>
            <a:r>
              <a:rPr lang="fr-FR" dirty="0"/>
              <a:t>et</a:t>
            </a:r>
            <a:r>
              <a:rPr lang="fr-FR" b="1" dirty="0"/>
              <a:t> </a:t>
            </a:r>
            <a:r>
              <a:rPr lang="fr-FR" b="1" u="sng" dirty="0"/>
              <a:t>Directory Tables</a:t>
            </a:r>
            <a:endParaRPr lang="fr-FR" b="1" i="0" u="sng" dirty="0">
              <a:solidFill>
                <a:srgbClr val="242424"/>
              </a:solidFill>
              <a:effectLst/>
              <a:latin typeface="so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8F3C6-EBFD-FA36-6F6C-06583D5CC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043" y="972563"/>
            <a:ext cx="635629" cy="540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D82B4-DE56-0872-30FA-159A98A3F2A7}"/>
              </a:ext>
            </a:extLst>
          </p:cNvPr>
          <p:cNvSpPr txBox="1"/>
          <p:nvPr/>
        </p:nvSpPr>
        <p:spPr>
          <a:xfrm>
            <a:off x="549969" y="4349052"/>
            <a:ext cx="2880607" cy="2031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i="0" dirty="0" err="1">
                <a:solidFill>
                  <a:srgbClr val="242424"/>
                </a:solidFill>
                <a:effectLst/>
                <a:latin typeface="sohne"/>
              </a:rPr>
              <a:t>Snowflake</a:t>
            </a:r>
            <a:r>
              <a:rPr lang="fr-FR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fr-FR" b="1" i="0" dirty="0" err="1">
                <a:solidFill>
                  <a:srgbClr val="242424"/>
                </a:solidFill>
                <a:effectLst/>
                <a:latin typeface="sohne"/>
              </a:rPr>
              <a:t>Tasks</a:t>
            </a:r>
            <a:r>
              <a:rPr lang="fr-FR" b="1" i="0" dirty="0">
                <a:solidFill>
                  <a:srgbClr val="242424"/>
                </a:solidFill>
                <a:effectLst/>
                <a:latin typeface="sohne"/>
              </a:rPr>
              <a:t> ?</a:t>
            </a:r>
          </a:p>
          <a:p>
            <a:pPr algn="ctr"/>
            <a:endParaRPr lang="fr-FR" b="1" i="0" dirty="0">
              <a:solidFill>
                <a:srgbClr val="242424"/>
              </a:solidFill>
              <a:effectLst/>
              <a:latin typeface="sohne"/>
            </a:endParaRPr>
          </a:p>
          <a:p>
            <a:pPr algn="ctr"/>
            <a:r>
              <a:rPr lang="en-US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fr-FR" dirty="0"/>
              <a:t>Les </a:t>
            </a:r>
            <a:r>
              <a:rPr lang="fr-FR" dirty="0" err="1"/>
              <a:t>Tasks</a:t>
            </a:r>
            <a:r>
              <a:rPr lang="fr-FR" dirty="0"/>
              <a:t> sont des objets qui exécutent une seule commande </a:t>
            </a:r>
            <a:r>
              <a:rPr lang="fr-FR" b="1" dirty="0"/>
              <a:t>SQL</a:t>
            </a:r>
            <a:r>
              <a:rPr lang="fr-FR" dirty="0"/>
              <a:t> ou un call une </a:t>
            </a:r>
            <a:r>
              <a:rPr lang="fr-FR" b="1" dirty="0"/>
              <a:t>procédure stockée </a:t>
            </a:r>
            <a:r>
              <a:rPr lang="fr-FR" dirty="0"/>
              <a:t>selon un </a:t>
            </a:r>
            <a:r>
              <a:rPr lang="fr-FR" b="1" dirty="0" err="1"/>
              <a:t>schedule</a:t>
            </a:r>
            <a:r>
              <a:rPr lang="fr-FR" b="1" dirty="0"/>
              <a:t>/</a:t>
            </a:r>
            <a:r>
              <a:rPr lang="fr-FR" b="1" dirty="0" err="1"/>
              <a:t>event</a:t>
            </a:r>
            <a:r>
              <a:rPr lang="fr-FR" dirty="0"/>
              <a:t>.</a:t>
            </a:r>
            <a:endParaRPr lang="fr-FR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10" name="Picture 9" descr="A blue circular arrows in a circle&#10;&#10;Description automatically generated">
            <a:extLst>
              <a:ext uri="{FF2B5EF4-FFF2-40B4-BE49-F238E27FC236}">
                <a16:creationId xmlns:a16="http://schemas.microsoft.com/office/drawing/2014/main" id="{A910F095-62F8-1640-6964-D2FAC2E58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42" y="3705076"/>
            <a:ext cx="635630" cy="6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8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5.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6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MERGE 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09D476-F180-1C12-AC68-37E1F6FDCFEA}"/>
              </a:ext>
            </a:extLst>
          </p:cNvPr>
          <p:cNvSpPr/>
          <p:nvPr/>
        </p:nvSpPr>
        <p:spPr>
          <a:xfrm>
            <a:off x="609600" y="1842758"/>
            <a:ext cx="10972800" cy="372048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4382C7E-3348-A154-A15F-12C92E73C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t="-1600" r="10695" b="3436"/>
          <a:stretch/>
        </p:blipFill>
        <p:spPr bwMode="auto">
          <a:xfrm>
            <a:off x="7562850" y="2124076"/>
            <a:ext cx="3324225" cy="30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A88C9-AE0C-5344-A506-1F47B7D47940}"/>
              </a:ext>
            </a:extLst>
          </p:cNvPr>
          <p:cNvSpPr txBox="1"/>
          <p:nvPr/>
        </p:nvSpPr>
        <p:spPr>
          <a:xfrm>
            <a:off x="1117270" y="2712984"/>
            <a:ext cx="5566542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CDC operations: Gestion des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inserts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deletes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basé sur --&gt;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operation_flag, is_deleted 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endParaRPr kumimoji="0" lang="fr-FR" sz="16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Filtrer les données historiques (colonne du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recordstamp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endParaRPr kumimoji="0" lang="fr-FR" sz="16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 des Duplicates: --&gt;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ROW_NUMBER() </a:t>
            </a:r>
            <a:r>
              <a:rPr kumimoji="0" lang="fr-FR" sz="16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  <a:endParaRPr kumimoji="0" lang="fr-FR" sz="16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25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E235C3-4495-600E-6EB2-D7F027F1F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3" b="49896"/>
          <a:stretch/>
        </p:blipFill>
        <p:spPr>
          <a:xfrm>
            <a:off x="792651" y="4434493"/>
            <a:ext cx="5253423" cy="1745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Process de passage du Bronze To Silver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F0453-0788-AB27-CDA1-20EEF735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227" y="2568788"/>
            <a:ext cx="1382656" cy="10390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B31FF3-DA99-B82A-4802-9F919979CA3A}"/>
              </a:ext>
            </a:extLst>
          </p:cNvPr>
          <p:cNvSpPr/>
          <p:nvPr/>
        </p:nvSpPr>
        <p:spPr>
          <a:xfrm>
            <a:off x="936914" y="1153319"/>
            <a:ext cx="4662310" cy="295569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55049-C43C-5D52-6570-902872B7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385" y="2568788"/>
            <a:ext cx="1164491" cy="105088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7E86F3-C63F-8E7E-D6F5-7653CB6F2BF6}"/>
              </a:ext>
            </a:extLst>
          </p:cNvPr>
          <p:cNvSpPr/>
          <p:nvPr/>
        </p:nvSpPr>
        <p:spPr>
          <a:xfrm>
            <a:off x="2700286" y="2321171"/>
            <a:ext cx="1341709" cy="247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60FD5-55F7-8226-9187-41A9D87C5FA9}"/>
              </a:ext>
            </a:extLst>
          </p:cNvPr>
          <p:cNvSpPr txBox="1"/>
          <p:nvPr/>
        </p:nvSpPr>
        <p:spPr>
          <a:xfrm>
            <a:off x="813255" y="1304523"/>
            <a:ext cx="238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SAP_BRONZE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B9C403-E6CA-2352-4E05-38DA10B6FDC0}"/>
              </a:ext>
            </a:extLst>
          </p:cNvPr>
          <p:cNvSpPr/>
          <p:nvPr/>
        </p:nvSpPr>
        <p:spPr>
          <a:xfrm>
            <a:off x="4058573" y="1297447"/>
            <a:ext cx="1382656" cy="267801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32FA2-DDE2-FD9B-17EA-BF97D8783ACB}"/>
              </a:ext>
            </a:extLst>
          </p:cNvPr>
          <p:cNvSpPr txBox="1"/>
          <p:nvPr/>
        </p:nvSpPr>
        <p:spPr>
          <a:xfrm>
            <a:off x="3555808" y="1297448"/>
            <a:ext cx="238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SAP_SILVER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BA8AFA-7CB7-E7CD-3668-B519D57EA91B}"/>
              </a:ext>
            </a:extLst>
          </p:cNvPr>
          <p:cNvSpPr txBox="1"/>
          <p:nvPr/>
        </p:nvSpPr>
        <p:spPr>
          <a:xfrm>
            <a:off x="842073" y="3633060"/>
            <a:ext cx="238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CDC / History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E355-FC37-EA77-DABB-8DC703E71940}"/>
              </a:ext>
            </a:extLst>
          </p:cNvPr>
          <p:cNvSpPr txBox="1"/>
          <p:nvPr/>
        </p:nvSpPr>
        <p:spPr>
          <a:xfrm>
            <a:off x="3610725" y="3645203"/>
            <a:ext cx="2384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Filtered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FDCF35-B542-022F-7D3C-F2871001CAE9}"/>
              </a:ext>
            </a:extLst>
          </p:cNvPr>
          <p:cNvSpPr/>
          <p:nvPr/>
        </p:nvSpPr>
        <p:spPr>
          <a:xfrm>
            <a:off x="1277575" y="1285604"/>
            <a:ext cx="1382656" cy="267801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rown circular object with black lines&#10;&#10;Description automatically generated">
            <a:extLst>
              <a:ext uri="{FF2B5EF4-FFF2-40B4-BE49-F238E27FC236}">
                <a16:creationId xmlns:a16="http://schemas.microsoft.com/office/drawing/2014/main" id="{F4B32D99-C57F-7941-0A1E-7E408E063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15" y="1724811"/>
            <a:ext cx="679720" cy="679720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FFEA381B-99EB-3EFA-2364-FA2AF709F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37" y="1710509"/>
            <a:ext cx="676656" cy="67665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A799846-17AA-C0B5-EBD9-2C0A3D5E6ADC}"/>
              </a:ext>
            </a:extLst>
          </p:cNvPr>
          <p:cNvSpPr/>
          <p:nvPr/>
        </p:nvSpPr>
        <p:spPr>
          <a:xfrm>
            <a:off x="10931998" y="3060961"/>
            <a:ext cx="323088" cy="164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6CA2A8-5799-EAE8-3D7E-BE5234529A2F}"/>
              </a:ext>
            </a:extLst>
          </p:cNvPr>
          <p:cNvGrpSpPr/>
          <p:nvPr/>
        </p:nvGrpSpPr>
        <p:grpSpPr>
          <a:xfrm>
            <a:off x="900021" y="1638662"/>
            <a:ext cx="11997139" cy="4517514"/>
            <a:chOff x="940041" y="1960954"/>
            <a:chExt cx="11997139" cy="45175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84479F-2503-17FC-F023-0F0E058677A8}"/>
                </a:ext>
              </a:extLst>
            </p:cNvPr>
            <p:cNvGrpSpPr/>
            <p:nvPr/>
          </p:nvGrpSpPr>
          <p:grpSpPr>
            <a:xfrm>
              <a:off x="6455224" y="1960954"/>
              <a:ext cx="6481956" cy="4517514"/>
              <a:chOff x="6455224" y="1960954"/>
              <a:chExt cx="6481956" cy="451751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B82CC88-8FAE-DF52-AEC2-357A56232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0350" y="2972234"/>
                <a:ext cx="1979258" cy="32741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F96B69B-9CFC-281C-6CC6-C48B9AC51A53}"/>
                  </a:ext>
                </a:extLst>
              </p:cNvPr>
              <p:cNvGrpSpPr/>
              <p:nvPr/>
            </p:nvGrpSpPr>
            <p:grpSpPr>
              <a:xfrm>
                <a:off x="6772703" y="2891538"/>
                <a:ext cx="3339510" cy="3435589"/>
                <a:chOff x="6724051" y="2974915"/>
                <a:chExt cx="3339510" cy="3435589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1239431-1923-57B7-C945-98E9F6C70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24051" y="2974915"/>
                  <a:ext cx="1979259" cy="34355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sp>
              <p:nvSpPr>
                <p:cNvPr id="42" name="Multiplication Sign 41">
                  <a:extLst>
                    <a:ext uri="{FF2B5EF4-FFF2-40B4-BE49-F238E27FC236}">
                      <a16:creationId xmlns:a16="http://schemas.microsoft.com/office/drawing/2014/main" id="{8D745EA8-A222-1CFD-0546-832D08EAF11D}"/>
                    </a:ext>
                  </a:extLst>
                </p:cNvPr>
                <p:cNvSpPr/>
                <p:nvPr/>
              </p:nvSpPr>
              <p:spPr>
                <a:xfrm>
                  <a:off x="7493636" y="4744485"/>
                  <a:ext cx="183832" cy="141137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Multiplication Sign 42">
                  <a:extLst>
                    <a:ext uri="{FF2B5EF4-FFF2-40B4-BE49-F238E27FC236}">
                      <a16:creationId xmlns:a16="http://schemas.microsoft.com/office/drawing/2014/main" id="{FAC85657-901C-E4E4-C43C-C79EFA91B60A}"/>
                    </a:ext>
                  </a:extLst>
                </p:cNvPr>
                <p:cNvSpPr/>
                <p:nvPr/>
              </p:nvSpPr>
              <p:spPr>
                <a:xfrm>
                  <a:off x="7680167" y="4918475"/>
                  <a:ext cx="183832" cy="141137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048D072-D1BF-2121-4E50-E24587145EF0}"/>
                    </a:ext>
                  </a:extLst>
                </p:cNvPr>
                <p:cNvSpPr/>
                <p:nvPr/>
              </p:nvSpPr>
              <p:spPr>
                <a:xfrm>
                  <a:off x="6814647" y="3202358"/>
                  <a:ext cx="357922" cy="914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9EE46DE-3D64-956A-8831-98B3E75CC908}"/>
                    </a:ext>
                  </a:extLst>
                </p:cNvPr>
                <p:cNvSpPr/>
                <p:nvPr/>
              </p:nvSpPr>
              <p:spPr>
                <a:xfrm>
                  <a:off x="9705639" y="3300393"/>
                  <a:ext cx="357922" cy="9144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0853C06-5772-233A-152B-45CCE0B0E98A}"/>
                  </a:ext>
                </a:extLst>
              </p:cNvPr>
              <p:cNvCxnSpPr>
                <a:stCxn id="39" idx="3"/>
                <a:endCxn id="37" idx="1"/>
              </p:cNvCxnSpPr>
              <p:nvPr/>
            </p:nvCxnSpPr>
            <p:spPr>
              <a:xfrm>
                <a:off x="8751962" y="4609333"/>
                <a:ext cx="89838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D1FE267-40E9-F02C-634B-DABCBA5687A1}"/>
                  </a:ext>
                </a:extLst>
              </p:cNvPr>
              <p:cNvSpPr/>
              <p:nvPr/>
            </p:nvSpPr>
            <p:spPr>
              <a:xfrm>
                <a:off x="6455224" y="1960954"/>
                <a:ext cx="5543514" cy="451751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21E14D-ED83-7B47-7FF9-6E38A3D40E5F}"/>
                  </a:ext>
                </a:extLst>
              </p:cNvPr>
              <p:cNvSpPr txBox="1"/>
              <p:nvPr/>
            </p:nvSpPr>
            <p:spPr>
              <a:xfrm>
                <a:off x="6839626" y="2311344"/>
                <a:ext cx="60975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800"/>
                  <a:t>Exemple de Transformation 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A3BF1F-2546-2FAC-2D64-BDE9CCBE543D}"/>
                </a:ext>
              </a:extLst>
            </p:cNvPr>
            <p:cNvSpPr/>
            <p:nvPr/>
          </p:nvSpPr>
          <p:spPr>
            <a:xfrm>
              <a:off x="8041006" y="2966196"/>
              <a:ext cx="323088" cy="1642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193663-8E4F-B37A-64F3-C629414FC727}"/>
                </a:ext>
              </a:extLst>
            </p:cNvPr>
            <p:cNvSpPr/>
            <p:nvPr/>
          </p:nvSpPr>
          <p:spPr>
            <a:xfrm>
              <a:off x="5233748" y="5353805"/>
              <a:ext cx="746994" cy="1539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545CC-E4ED-4ACA-6434-8D04219EFBF7}"/>
                </a:ext>
              </a:extLst>
            </p:cNvPr>
            <p:cNvSpPr/>
            <p:nvPr/>
          </p:nvSpPr>
          <p:spPr>
            <a:xfrm>
              <a:off x="940041" y="5507717"/>
              <a:ext cx="1426714" cy="46051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F3632A-3DD4-58C8-507B-9CDE19C31810}"/>
                </a:ext>
              </a:extLst>
            </p:cNvPr>
            <p:cNvSpPr/>
            <p:nvPr/>
          </p:nvSpPr>
          <p:spPr>
            <a:xfrm>
              <a:off x="10919011" y="3061903"/>
              <a:ext cx="323088" cy="1642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loop&quot; Icon - Download for free – Iconduck">
            <a:extLst>
              <a:ext uri="{FF2B5EF4-FFF2-40B4-BE49-F238E27FC236}">
                <a16:creationId xmlns:a16="http://schemas.microsoft.com/office/drawing/2014/main" id="{DA64F0F9-C32F-0305-46B9-E06E3B10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4105" y="5277253"/>
            <a:ext cx="225703" cy="225703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0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MERGE </a:t>
            </a:r>
            <a:r>
              <a:rPr lang="fr-FR" err="1"/>
              <a:t>Query</a:t>
            </a:r>
            <a:r>
              <a:rPr lang="fr-FR"/>
              <a:t> : Data </a:t>
            </a:r>
            <a:r>
              <a:rPr lang="fr-FR" err="1"/>
              <a:t>Quality</a:t>
            </a:r>
            <a:r>
              <a:rPr lang="fr-FR"/>
              <a:t> Check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1D9DF-BD3B-12F2-FF9C-7BF29148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5" y="1061676"/>
            <a:ext cx="8068574" cy="3966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86A1E-1E51-9C13-8793-B992E539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296" y="2254532"/>
            <a:ext cx="3611199" cy="378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D3B4E5-F05E-7787-9CBE-BA514649A893}"/>
              </a:ext>
            </a:extLst>
          </p:cNvPr>
          <p:cNvSpPr txBox="1"/>
          <p:nvPr/>
        </p:nvSpPr>
        <p:spPr>
          <a:xfrm>
            <a:off x="902737" y="502858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Worksheets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5A025-3706-ADAF-720A-3536059DA60F}"/>
              </a:ext>
            </a:extLst>
          </p:cNvPr>
          <p:cNvSpPr txBox="1"/>
          <p:nvPr/>
        </p:nvSpPr>
        <p:spPr>
          <a:xfrm>
            <a:off x="8580802" y="6068523"/>
            <a:ext cx="3435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Worksheets/Logs</a:t>
            </a:r>
          </a:p>
        </p:txBody>
      </p:sp>
    </p:spTree>
    <p:extLst>
      <p:ext uri="{BB962C8B-B14F-4D97-AF65-F5344CB8AC3E}">
        <p14:creationId xmlns:p14="http://schemas.microsoft.com/office/powerpoint/2010/main" val="374558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group of people in a conference room&#10;&#10;Description automatically generated">
            <a:extLst>
              <a:ext uri="{FF2B5EF4-FFF2-40B4-BE49-F238E27FC236}">
                <a16:creationId xmlns:a16="http://schemas.microsoft.com/office/drawing/2014/main" id="{CB0013F9-D20E-8D70-7E0F-C88FCD4C89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8D586-6D04-79FF-710B-8A7760808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BA3586-9615-31A4-B07D-5DD607CC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1A7837-F179-7F1C-0440-C9A94C4DB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F2C40A-6634-229B-31D1-E1A19ED2C3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7660" y="1103169"/>
            <a:ext cx="665541" cy="492443"/>
          </a:xfrm>
        </p:spPr>
        <p:txBody>
          <a:bodyPr/>
          <a:lstStyle/>
          <a:p>
            <a:r>
              <a:rPr lang="fr-FR"/>
              <a:t>01.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2A4FFD-F17E-7B3F-1B14-BFFCF9C5A4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3854" y="1205761"/>
            <a:ext cx="4883151" cy="287259"/>
          </a:xfrm>
        </p:spPr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03A053-D3DA-32F2-D61B-6982DBBE0D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97660" y="1801240"/>
            <a:ext cx="665541" cy="492443"/>
          </a:xfrm>
        </p:spPr>
        <p:txBody>
          <a:bodyPr/>
          <a:lstStyle/>
          <a:p>
            <a:r>
              <a:rPr lang="fr-FR"/>
              <a:t>02.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EE6576-4431-E716-4396-0373A2B8EE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3854" y="1903832"/>
            <a:ext cx="4883151" cy="287259"/>
          </a:xfrm>
        </p:spPr>
        <p:txBody>
          <a:bodyPr/>
          <a:lstStyle/>
          <a:p>
            <a:r>
              <a:rPr lang="fr-FR"/>
              <a:t>Architecture du Framework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E10815-DC7E-E49F-FE65-53F8AAFD24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97660" y="2499311"/>
            <a:ext cx="665541" cy="492443"/>
          </a:xfrm>
        </p:spPr>
        <p:txBody>
          <a:bodyPr/>
          <a:lstStyle/>
          <a:p>
            <a:r>
              <a:rPr lang="fr-FR"/>
              <a:t>03.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EDCF0C-EB6B-1F58-F264-DCBD3E2A499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83854" y="2611735"/>
            <a:ext cx="4883151" cy="287259"/>
          </a:xfrm>
        </p:spPr>
        <p:txBody>
          <a:bodyPr/>
          <a:lstStyle/>
          <a:p>
            <a:r>
              <a:rPr lang="fr-FR"/>
              <a:t>SAP RAW LANDING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FDBD6D-F196-A5C1-F408-974CB5CB748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97660" y="3197382"/>
            <a:ext cx="665541" cy="492443"/>
          </a:xfrm>
        </p:spPr>
        <p:txBody>
          <a:bodyPr/>
          <a:lstStyle/>
          <a:p>
            <a:r>
              <a:rPr lang="fr-FR"/>
              <a:t>04.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7641C0B-330B-EA94-80E6-80BCC47E56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3854" y="3299974"/>
            <a:ext cx="4883151" cy="287259"/>
          </a:xfrm>
        </p:spPr>
        <p:txBody>
          <a:bodyPr/>
          <a:lstStyle/>
          <a:p>
            <a:r>
              <a:rPr lang="fr-FR"/>
              <a:t>LANDING TO BRONZE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B09398-3978-84B8-67E2-93659FBBA7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97660" y="3895452"/>
            <a:ext cx="665541" cy="492443"/>
          </a:xfrm>
        </p:spPr>
        <p:txBody>
          <a:bodyPr/>
          <a:lstStyle/>
          <a:p>
            <a:r>
              <a:rPr lang="fr-FR"/>
              <a:t>05.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7E8DFE1-CDD5-65D6-57C3-6EDA97E7E5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83854" y="3998044"/>
            <a:ext cx="4883151" cy="287259"/>
          </a:xfrm>
        </p:spPr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036612-DE21-1377-5EAE-B294F3775B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7660" y="4593523"/>
            <a:ext cx="665541" cy="492443"/>
          </a:xfrm>
        </p:spPr>
        <p:txBody>
          <a:bodyPr/>
          <a:lstStyle/>
          <a:p>
            <a:r>
              <a:rPr lang="fr-FR"/>
              <a:t>06.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B867D3E-B420-31C7-CA86-875FF600B7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83854" y="4696115"/>
            <a:ext cx="4883151" cy="287259"/>
          </a:xfrm>
        </p:spPr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3F8452-3E0E-ECBC-158A-6BE44AF705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97660" y="5291594"/>
            <a:ext cx="665541" cy="492443"/>
          </a:xfrm>
        </p:spPr>
        <p:txBody>
          <a:bodyPr/>
          <a:lstStyle/>
          <a:p>
            <a:r>
              <a:rPr lang="fr-FR"/>
              <a:t>07.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B3F61F-042A-5001-9B67-607DAD91CC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83854" y="5394186"/>
            <a:ext cx="4883151" cy="287259"/>
          </a:xfrm>
        </p:spPr>
        <p:txBody>
          <a:bodyPr/>
          <a:lstStyle/>
          <a:p>
            <a:r>
              <a:rPr lang="fr-FR"/>
              <a:t>Conclusion et Prochaines étapes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BA05527-D3ED-91B7-4C3D-5E317D757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21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BRONZE TO SILVER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Démo Git Repo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9C5C8-C107-E8D9-5C7A-C59BB0E70462}"/>
              </a:ext>
            </a:extLst>
          </p:cNvPr>
          <p:cNvSpPr txBox="1"/>
          <p:nvPr/>
        </p:nvSpPr>
        <p:spPr>
          <a:xfrm>
            <a:off x="4705355" y="572240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/>
              <a:t>Git Repo : </a:t>
            </a:r>
            <a:r>
              <a:rPr lang="fr-FR" err="1"/>
              <a:t>poc-sap</a:t>
            </a:r>
            <a:r>
              <a:rPr lang="fr-FR"/>
              <a:t>/</a:t>
            </a:r>
            <a:r>
              <a:rPr lang="fr-FR" err="1"/>
              <a:t>dev_poc_sap</a:t>
            </a:r>
            <a:r>
              <a:rPr lang="fr-FR"/>
              <a:t>/POC_SAP_BRONZE</a:t>
            </a:r>
          </a:p>
          <a:p>
            <a:pPr algn="ctr"/>
            <a:endParaRPr lang="fr-FR" sz="1800" b="1" noProof="1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F2DAE8-5176-34EB-ECB7-6C6D78138D6D}"/>
              </a:ext>
            </a:extLst>
          </p:cNvPr>
          <p:cNvGrpSpPr/>
          <p:nvPr/>
        </p:nvGrpSpPr>
        <p:grpSpPr>
          <a:xfrm>
            <a:off x="3881534" y="1642188"/>
            <a:ext cx="8029009" cy="3946080"/>
            <a:chOff x="941590" y="1098970"/>
            <a:chExt cx="10308820" cy="50602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911272-1CAA-E0BD-BA49-8A90B95F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590" y="1098970"/>
              <a:ext cx="10308820" cy="506020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0847A8-0E96-6F6C-326D-94F0B6EB96DA}"/>
                </a:ext>
              </a:extLst>
            </p:cNvPr>
            <p:cNvSpPr/>
            <p:nvPr/>
          </p:nvSpPr>
          <p:spPr>
            <a:xfrm>
              <a:off x="1071880" y="3144520"/>
              <a:ext cx="1473200" cy="1828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3DBE5-6CF6-5EA2-4DB1-0205C53F5007}"/>
                </a:ext>
              </a:extLst>
            </p:cNvPr>
            <p:cNvSpPr/>
            <p:nvPr/>
          </p:nvSpPr>
          <p:spPr>
            <a:xfrm>
              <a:off x="2755900" y="2733040"/>
              <a:ext cx="8364220" cy="2250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EBDC798-AAEF-C3A4-4FB4-555D944F49CF}"/>
              </a:ext>
            </a:extLst>
          </p:cNvPr>
          <p:cNvSpPr txBox="1"/>
          <p:nvPr/>
        </p:nvSpPr>
        <p:spPr>
          <a:xfrm>
            <a:off x="140819" y="3050971"/>
            <a:ext cx="3791453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Orchestration du process 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Automatisation du déploiement 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Documentation✔️</a:t>
            </a:r>
          </a:p>
        </p:txBody>
      </p:sp>
    </p:spTree>
    <p:extLst>
      <p:ext uri="{BB962C8B-B14F-4D97-AF65-F5344CB8AC3E}">
        <p14:creationId xmlns:p14="http://schemas.microsoft.com/office/powerpoint/2010/main" val="218356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6.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219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Option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CC38A-756B-4093-8015-99443E0C4A22}"/>
              </a:ext>
            </a:extLst>
          </p:cNvPr>
          <p:cNvSpPr txBox="1"/>
          <p:nvPr/>
        </p:nvSpPr>
        <p:spPr>
          <a:xfrm>
            <a:off x="457562" y="1334961"/>
            <a:ext cx="919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/>
              <a:t>Exemple de process d’Adaptation des scripts des Tables Fonctionnelles</a:t>
            </a:r>
            <a:endParaRPr lang="fr-FR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3573A-C530-F3D2-534D-EAB55FF5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610266"/>
            <a:ext cx="2057256" cy="2368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A804F-9532-AD47-C1D6-175373C52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15" y="2357543"/>
            <a:ext cx="4927735" cy="3123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08D1F04-E539-3A42-814E-553FAF01567E}"/>
              </a:ext>
            </a:extLst>
          </p:cNvPr>
          <p:cNvSpPr/>
          <p:nvPr/>
        </p:nvSpPr>
        <p:spPr>
          <a:xfrm>
            <a:off x="2171556" y="3588043"/>
            <a:ext cx="945565" cy="293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2E837F-48F7-DCC6-851F-B66A62BA00DD}"/>
              </a:ext>
            </a:extLst>
          </p:cNvPr>
          <p:cNvSpPr/>
          <p:nvPr/>
        </p:nvSpPr>
        <p:spPr>
          <a:xfrm>
            <a:off x="8148731" y="3625390"/>
            <a:ext cx="1732147" cy="293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6663C-89C1-6355-FD0A-DBEF35F6D565}"/>
              </a:ext>
            </a:extLst>
          </p:cNvPr>
          <p:cNvSpPr txBox="1"/>
          <p:nvPr/>
        </p:nvSpPr>
        <p:spPr>
          <a:xfrm>
            <a:off x="7898340" y="3804723"/>
            <a:ext cx="2145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sohne"/>
              </a:rPr>
              <a:t>Python +</a:t>
            </a:r>
          </a:p>
          <a:p>
            <a:pPr algn="ctr"/>
            <a:r>
              <a:rPr lang="en-US" sz="1600" b="1">
                <a:solidFill>
                  <a:srgbClr val="242424"/>
                </a:solidFill>
                <a:latin typeface="sohne"/>
              </a:rPr>
              <a:t>Validation manuelle</a:t>
            </a:r>
            <a:endParaRPr lang="en-US" sz="1600" b="1" i="0">
              <a:solidFill>
                <a:srgbClr val="242424"/>
              </a:solidFill>
              <a:effectLst/>
              <a:latin typeface="sohn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8F209-3A26-A3B9-B797-9B663E0B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725" y="2406307"/>
            <a:ext cx="2109277" cy="2796831"/>
          </a:xfrm>
          <a:prstGeom prst="rect">
            <a:avLst/>
          </a:prstGeom>
        </p:spPr>
      </p:pic>
      <p:pic>
        <p:nvPicPr>
          <p:cNvPr id="13" name="Picture 4" descr="Visual Studio Code launches as a snap">
            <a:extLst>
              <a:ext uri="{FF2B5EF4-FFF2-40B4-BE49-F238E27FC236}">
                <a16:creationId xmlns:a16="http://schemas.microsoft.com/office/drawing/2014/main" id="{393528C0-4B67-FBB1-EA62-12A316877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323" y="1701164"/>
            <a:ext cx="1410285" cy="7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group of gears on a black background&#10;&#10;Description automatically generated">
            <a:extLst>
              <a:ext uri="{FF2B5EF4-FFF2-40B4-BE49-F238E27FC236}">
                <a16:creationId xmlns:a16="http://schemas.microsoft.com/office/drawing/2014/main" id="{17C442BF-24B8-4FAE-682B-BDA23E637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28" y="4348209"/>
            <a:ext cx="741983" cy="586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82AE19-C17F-D9B0-49F6-F909C65FEE7D}"/>
              </a:ext>
            </a:extLst>
          </p:cNvPr>
          <p:cNvSpPr txBox="1"/>
          <p:nvPr/>
        </p:nvSpPr>
        <p:spPr>
          <a:xfrm>
            <a:off x="606395" y="5570191"/>
            <a:ext cx="1565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Modèle E-R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4D473C-2339-7327-0904-B9959EB68301}"/>
              </a:ext>
            </a:extLst>
          </p:cNvPr>
          <p:cNvSpPr txBox="1"/>
          <p:nvPr/>
        </p:nvSpPr>
        <p:spPr>
          <a:xfrm>
            <a:off x="4171640" y="5608538"/>
            <a:ext cx="320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Src</a:t>
            </a:r>
            <a:r>
              <a:rPr lang="en-US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 : Google Cortex Framework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E3F0D4-3746-0CFE-25C0-68E7AC189490}"/>
              </a:ext>
            </a:extLst>
          </p:cNvPr>
          <p:cNvSpPr txBox="1"/>
          <p:nvPr/>
        </p:nvSpPr>
        <p:spPr>
          <a:xfrm>
            <a:off x="9890296" y="5448883"/>
            <a:ext cx="2179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Repo de notre Projet  </a:t>
            </a:r>
            <a:r>
              <a:rPr lang="en-US" b="1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SNOWFLAKE</a:t>
            </a:r>
          </a:p>
        </p:txBody>
      </p:sp>
    </p:spTree>
    <p:extLst>
      <p:ext uri="{BB962C8B-B14F-4D97-AF65-F5344CB8AC3E}">
        <p14:creationId xmlns:p14="http://schemas.microsoft.com/office/powerpoint/2010/main" val="155629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Option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442B-A1CD-D59C-C152-CB4EA2948887}"/>
              </a:ext>
            </a:extLst>
          </p:cNvPr>
          <p:cNvSpPr txBox="1"/>
          <p:nvPr/>
        </p:nvSpPr>
        <p:spPr>
          <a:xfrm>
            <a:off x="494415" y="1137803"/>
            <a:ext cx="919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/>
              <a:t>Process du Déploiement vers Snowflake – DML TO DDL</a:t>
            </a:r>
            <a:endParaRPr lang="fr-FR" sz="2400"/>
          </a:p>
        </p:txBody>
      </p:sp>
      <p:pic>
        <p:nvPicPr>
          <p:cNvPr id="3" name="Picture 10" descr="How to create your own custom action for using in GitHub Actions Workflows  | by Raphael Moraes | Webera">
            <a:extLst>
              <a:ext uri="{FF2B5EF4-FFF2-40B4-BE49-F238E27FC236}">
                <a16:creationId xmlns:a16="http://schemas.microsoft.com/office/drawing/2014/main" id="{2109A4DA-0157-D7DF-F1C6-8B2DA2A7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3" y="1927616"/>
            <a:ext cx="1125432" cy="631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21F0A-0385-A25F-8762-1A15BF48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41" y="2871208"/>
            <a:ext cx="5564849" cy="26564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B4D13-D335-3682-8CC6-BC3EBA016959}"/>
              </a:ext>
            </a:extLst>
          </p:cNvPr>
          <p:cNvSpPr txBox="1"/>
          <p:nvPr/>
        </p:nvSpPr>
        <p:spPr>
          <a:xfrm>
            <a:off x="1957641" y="1721498"/>
            <a:ext cx="4959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Workflow Files : </a:t>
            </a:r>
          </a:p>
          <a:p>
            <a:r>
              <a:rPr lang="en-US" b="1" i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deploy_gold_udfs.yml</a:t>
            </a:r>
            <a:r>
              <a:rPr lang="en-US" b="1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 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  <a:endParaRPr lang="en-US" b="1" i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  <a:p>
            <a:r>
              <a:rPr lang="en-US" b="1" i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deploy_gold_tables.yml</a:t>
            </a:r>
            <a:r>
              <a:rPr lang="en-US" b="1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hne"/>
              </a:rPr>
              <a:t> 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  <a:endParaRPr lang="en-US" b="1" i="0">
              <a:solidFill>
                <a:srgbClr val="242424"/>
              </a:solidFill>
              <a:effectLst/>
              <a:highlight>
                <a:srgbClr val="FFFFFF"/>
              </a:highlight>
              <a:latin typeface="sohne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5554808-AD48-FDA0-D666-4EC12C6C7044}"/>
              </a:ext>
            </a:extLst>
          </p:cNvPr>
          <p:cNvSpPr/>
          <p:nvPr/>
        </p:nvSpPr>
        <p:spPr>
          <a:xfrm>
            <a:off x="5962207" y="3190324"/>
            <a:ext cx="590768" cy="293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DE2EC-D2E0-7ECC-C0DD-DF399A5AB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" t="-12490" r="-1289" b="12490"/>
          <a:stretch/>
        </p:blipFill>
        <p:spPr>
          <a:xfrm>
            <a:off x="6243246" y="3599778"/>
            <a:ext cx="5910892" cy="1566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Snowflake Data Cloud | Estuary">
            <a:extLst>
              <a:ext uri="{FF2B5EF4-FFF2-40B4-BE49-F238E27FC236}">
                <a16:creationId xmlns:a16="http://schemas.microsoft.com/office/drawing/2014/main" id="{16704531-B5B5-4472-CE47-86A48761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78" y="2647222"/>
            <a:ext cx="863747" cy="8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2E52CD-E7B5-902D-C2BB-9AE3A8956172}"/>
              </a:ext>
            </a:extLst>
          </p:cNvPr>
          <p:cNvSpPr/>
          <p:nvPr/>
        </p:nvSpPr>
        <p:spPr>
          <a:xfrm>
            <a:off x="11330940" y="4564380"/>
            <a:ext cx="765810" cy="655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3E68B-BE97-F3B8-78F7-A9070987FA75}"/>
              </a:ext>
            </a:extLst>
          </p:cNvPr>
          <p:cNvSpPr txBox="1"/>
          <p:nvPr/>
        </p:nvSpPr>
        <p:spPr>
          <a:xfrm>
            <a:off x="-43654" y="570385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Git Repo : CI/CD Workflow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E6AE0F-C0C2-381B-500F-286221CFD36A}"/>
              </a:ext>
            </a:extLst>
          </p:cNvPr>
          <p:cNvSpPr txBox="1"/>
          <p:nvPr/>
        </p:nvSpPr>
        <p:spPr>
          <a:xfrm>
            <a:off x="6150692" y="52431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Src : Snowflake – Query History</a:t>
            </a:r>
          </a:p>
        </p:txBody>
      </p:sp>
    </p:spTree>
    <p:extLst>
      <p:ext uri="{BB962C8B-B14F-4D97-AF65-F5344CB8AC3E}">
        <p14:creationId xmlns:p14="http://schemas.microsoft.com/office/powerpoint/2010/main" val="19528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Intégration du DBT (Data </a:t>
            </a:r>
            <a:r>
              <a:rPr lang="fr-FR" err="1"/>
              <a:t>Build</a:t>
            </a:r>
            <a:r>
              <a:rPr lang="fr-FR"/>
              <a:t> Tool)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10" name="Picture 2" descr="Unleashing the Power of dbt: Advanced Techniques and Features | by  Rasiksuhail | Medium">
            <a:extLst>
              <a:ext uri="{FF2B5EF4-FFF2-40B4-BE49-F238E27FC236}">
                <a16:creationId xmlns:a16="http://schemas.microsoft.com/office/drawing/2014/main" id="{6DC43EC5-767B-9995-9EF1-58E576B5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8" y="1390126"/>
            <a:ext cx="3515340" cy="17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0319CD-977B-CCAF-C7BB-721218058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48" y="2155470"/>
            <a:ext cx="7967851" cy="3779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18546-49FF-5DD0-FAA9-7DE4F6BE063A}"/>
              </a:ext>
            </a:extLst>
          </p:cNvPr>
          <p:cNvSpPr txBox="1"/>
          <p:nvPr/>
        </p:nvSpPr>
        <p:spPr>
          <a:xfrm>
            <a:off x="560808" y="3728771"/>
            <a:ext cx="393167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 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 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Lineage ✔️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Interopérabilité avec ❄️ 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✔️</a:t>
            </a: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fr-FR" sz="18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8A5B8-5808-FABF-F029-A2546EED2343}"/>
              </a:ext>
            </a:extLst>
          </p:cNvPr>
          <p:cNvSpPr txBox="1"/>
          <p:nvPr/>
        </p:nvSpPr>
        <p:spPr>
          <a:xfrm>
            <a:off x="4831080" y="6023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/>
              <a:t>Git Repo : </a:t>
            </a:r>
            <a:r>
              <a:rPr lang="fr-FR" err="1"/>
              <a:t>poc-sap</a:t>
            </a:r>
            <a:r>
              <a:rPr lang="fr-FR"/>
              <a:t>/</a:t>
            </a:r>
            <a:r>
              <a:rPr lang="fr-FR" err="1"/>
              <a:t>dev_poc_sap</a:t>
            </a:r>
            <a:r>
              <a:rPr lang="fr-FR"/>
              <a:t>/POC_SAP_SILVER/</a:t>
            </a:r>
            <a:r>
              <a:rPr lang="fr-FR" err="1"/>
              <a:t>poc_sap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681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SILVER to gold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DBT (Data </a:t>
            </a:r>
            <a:r>
              <a:rPr lang="fr-FR" err="1"/>
              <a:t>Build</a:t>
            </a:r>
            <a:r>
              <a:rPr lang="fr-FR"/>
              <a:t> Tool)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D11F77-2F2A-BEBD-36E2-43472A195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0" r="18555"/>
          <a:stretch/>
        </p:blipFill>
        <p:spPr>
          <a:xfrm>
            <a:off x="3958878" y="1239958"/>
            <a:ext cx="7585787" cy="4744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C2BBA-DF1D-4F15-0ED9-186DD73F0F83}"/>
              </a:ext>
            </a:extLst>
          </p:cNvPr>
          <p:cNvSpPr txBox="1"/>
          <p:nvPr/>
        </p:nvSpPr>
        <p:spPr>
          <a:xfrm>
            <a:off x="4703771" y="61121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noProof="1"/>
              <a:t>Data Lineage – DBT Documentation – En cours~~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A7334-91B5-4012-2053-F6582598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1331" r="643"/>
          <a:stretch/>
        </p:blipFill>
        <p:spPr>
          <a:xfrm>
            <a:off x="1044769" y="1182808"/>
            <a:ext cx="1846069" cy="4668853"/>
          </a:xfrm>
          <a:prstGeom prst="rect">
            <a:avLst/>
          </a:prstGeom>
          <a:solidFill>
            <a:srgbClr val="FF0000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4303CB-408F-E1EE-0645-B24B09B86240}"/>
              </a:ext>
            </a:extLst>
          </p:cNvPr>
          <p:cNvSpPr/>
          <p:nvPr/>
        </p:nvSpPr>
        <p:spPr>
          <a:xfrm>
            <a:off x="2063750" y="5349875"/>
            <a:ext cx="21907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372769-E7DC-5302-BE0D-2BA704FB1D20}"/>
              </a:ext>
            </a:extLst>
          </p:cNvPr>
          <p:cNvSpPr/>
          <p:nvPr/>
        </p:nvSpPr>
        <p:spPr>
          <a:xfrm>
            <a:off x="2282825" y="4400550"/>
            <a:ext cx="21907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A64166-F8E4-B7DF-EEBA-4F286E1F99EC}"/>
              </a:ext>
            </a:extLst>
          </p:cNvPr>
          <p:cNvSpPr/>
          <p:nvPr/>
        </p:nvSpPr>
        <p:spPr>
          <a:xfrm>
            <a:off x="1783653" y="3209925"/>
            <a:ext cx="219075" cy="123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C9ED50-82B8-768D-22D8-B016E8C48A2D}"/>
              </a:ext>
            </a:extLst>
          </p:cNvPr>
          <p:cNvSpPr/>
          <p:nvPr/>
        </p:nvSpPr>
        <p:spPr>
          <a:xfrm>
            <a:off x="2254439" y="2804802"/>
            <a:ext cx="219075" cy="1238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E8020A-0504-34E2-26E2-11564D3FF24D}"/>
              </a:ext>
            </a:extLst>
          </p:cNvPr>
          <p:cNvSpPr/>
          <p:nvPr/>
        </p:nvSpPr>
        <p:spPr>
          <a:xfrm>
            <a:off x="2254440" y="2946400"/>
            <a:ext cx="219075" cy="1238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EE7134-F1D9-07D9-5345-040287A87C2C}"/>
              </a:ext>
            </a:extLst>
          </p:cNvPr>
          <p:cNvSpPr/>
          <p:nvPr/>
        </p:nvSpPr>
        <p:spPr>
          <a:xfrm>
            <a:off x="2254441" y="3070225"/>
            <a:ext cx="219075" cy="1238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3640FE-C350-CEA9-5A4C-8780AB5CDBF5}"/>
              </a:ext>
            </a:extLst>
          </p:cNvPr>
          <p:cNvSpPr/>
          <p:nvPr/>
        </p:nvSpPr>
        <p:spPr>
          <a:xfrm>
            <a:off x="2473514" y="2405063"/>
            <a:ext cx="219075" cy="1238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DAEB8-9273-E330-7DEC-7119BD06C4D4}"/>
              </a:ext>
            </a:extLst>
          </p:cNvPr>
          <p:cNvSpPr txBox="1"/>
          <p:nvPr/>
        </p:nvSpPr>
        <p:spPr>
          <a:xfrm>
            <a:off x="773901" y="5991900"/>
            <a:ext cx="2798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noProof="1"/>
              <a:t>Structure du projet DBT ~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9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et Prochaines étapes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7.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59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Étapes actuelles/prochaines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ABA672-CA35-94DF-4612-FF0210E0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09" y="1361797"/>
            <a:ext cx="3950754" cy="4636089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225DF6-BDD0-6276-C2A3-D4A386A3DA32}"/>
              </a:ext>
            </a:extLst>
          </p:cNvPr>
          <p:cNvSpPr txBox="1"/>
          <p:nvPr/>
        </p:nvSpPr>
        <p:spPr>
          <a:xfrm>
            <a:off x="725214" y="2954075"/>
            <a:ext cx="620898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Continuer à adapter les scripts Cortex pour Snowflake </a:t>
            </a:r>
            <a:r>
              <a:rPr kumimoji="0" lang="fr-FR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SAP_GOLD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Modeling : E-R-D -&gt; Star Schemas (pour les </a:t>
            </a:r>
            <a:r>
              <a:rPr kumimoji="0" lang="fr-FR" sz="1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Marts</a:t>
            </a:r>
            <a:r>
              <a:rPr kumimoji="0" lang="fr-FR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lang="fr-FR" b="1" noProof="1">
                <a:solidFill>
                  <a:prstClr val="black"/>
                </a:solidFill>
                <a:latin typeface="Calibri" panose="020F0502020204030204"/>
              </a:rPr>
              <a:t>CI/CD </a:t>
            </a: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pour la phase du DBT et </a:t>
            </a:r>
            <a:r>
              <a:rPr lang="fr-FR" b="1" noProof="1">
                <a:solidFill>
                  <a:prstClr val="black"/>
                </a:solidFill>
                <a:latin typeface="Calibri" panose="020F0502020204030204"/>
              </a:rPr>
              <a:t>Orchestration</a:t>
            </a:r>
            <a:endParaRPr kumimoji="0" lang="fr-FR" sz="18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594" indent="-228594">
              <a:spcAft>
                <a:spcPts val="800"/>
              </a:spcAft>
              <a:buClr>
                <a:srgbClr val="4472C4"/>
              </a:buClr>
              <a:buFont typeface="Arial" panose="020B0604020202020204" pitchFamily="34" charset="0"/>
              <a:buChar char="•"/>
              <a:defRPr/>
            </a:pP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Git repo et DBT : </a:t>
            </a:r>
            <a:r>
              <a:rPr lang="fr-FR" b="1" noProof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++ | </a:t>
            </a:r>
            <a:r>
              <a:rPr lang="fr-FR" b="1" noProof="1">
                <a:solidFill>
                  <a:prstClr val="black"/>
                </a:solidFill>
                <a:latin typeface="Calibri" panose="020F0502020204030204"/>
              </a:rPr>
              <a:t>Structuration</a:t>
            </a:r>
            <a:r>
              <a:rPr lang="fr-FR" noProof="1">
                <a:solidFill>
                  <a:prstClr val="black"/>
                </a:solidFill>
                <a:latin typeface="Calibri" panose="020F0502020204030204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1987405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 err="1"/>
              <a:t>Recap</a:t>
            </a:r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F55EC-037C-EDC7-8792-4DDDA986B39C}"/>
              </a:ext>
            </a:extLst>
          </p:cNvPr>
          <p:cNvSpPr txBox="1"/>
          <p:nvPr/>
        </p:nvSpPr>
        <p:spPr>
          <a:xfrm>
            <a:off x="3656808" y="1885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Exploitation des Features Snowflake ✅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3412-DFA7-BA5A-AD04-24F002D5F35F}"/>
              </a:ext>
            </a:extLst>
          </p:cNvPr>
          <p:cNvSpPr txBox="1"/>
          <p:nvPr/>
        </p:nvSpPr>
        <p:spPr>
          <a:xfrm>
            <a:off x="1908246" y="3325875"/>
            <a:ext cx="5227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err="1"/>
              <a:t>Recap</a:t>
            </a:r>
            <a:endParaRPr lang="fr-FR" sz="24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69D792-BF77-5674-F3A4-BF649C72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30818" y="2703168"/>
            <a:ext cx="3987130" cy="199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B892E0-EBDA-2C15-DE01-0AB218648944}"/>
              </a:ext>
            </a:extLst>
          </p:cNvPr>
          <p:cNvSpPr txBox="1"/>
          <p:nvPr/>
        </p:nvSpPr>
        <p:spPr>
          <a:xfrm>
            <a:off x="4171448" y="2882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/>
              <a:t>Intégration</a:t>
            </a:r>
            <a:r>
              <a:rPr lang="en-US" sz="1800"/>
              <a:t> du Git et Initiatives des workflows CI/CD✅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4ACE7-8956-8E4C-D98D-5635711117A6}"/>
              </a:ext>
            </a:extLst>
          </p:cNvPr>
          <p:cNvSpPr txBox="1"/>
          <p:nvPr/>
        </p:nvSpPr>
        <p:spPr>
          <a:xfrm>
            <a:off x="4031257" y="4194801"/>
            <a:ext cx="687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Transformation des Données –Snowpark &amp; DBT (Data Build Tool)✅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4C3055-AB38-2DC9-0A66-575E53D6040F}"/>
              </a:ext>
            </a:extLst>
          </p:cNvPr>
          <p:cNvSpPr txBox="1"/>
          <p:nvPr/>
        </p:nvSpPr>
        <p:spPr>
          <a:xfrm>
            <a:off x="3437424" y="51296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Migration GCP -&gt; Snowflake✅</a:t>
            </a:r>
            <a:endParaRPr lang="en-US"/>
          </a:p>
        </p:txBody>
      </p:sp>
      <p:pic>
        <p:nvPicPr>
          <p:cNvPr id="26" name="Imagen 68" descr="Icono&#10;&#10;Descripción generada automáticamente">
            <a:extLst>
              <a:ext uri="{FF2B5EF4-FFF2-40B4-BE49-F238E27FC236}">
                <a16:creationId xmlns:a16="http://schemas.microsoft.com/office/drawing/2014/main" id="{AC7D1D15-7CD1-8D7C-879E-5FF11F16C428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27557" y="3344725"/>
            <a:ext cx="360362" cy="3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36D022C5-6D40-B59F-66F4-BF654302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250385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1.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76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Objectifs et Présentation Fonctionnelle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E44E2B-2748-889D-80F2-3295B26311C9}"/>
              </a:ext>
            </a:extLst>
          </p:cNvPr>
          <p:cNvSpPr/>
          <p:nvPr/>
        </p:nvSpPr>
        <p:spPr>
          <a:xfrm>
            <a:off x="233050" y="1866739"/>
            <a:ext cx="6094562" cy="36834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21575-5DCB-3A55-3A26-4CC897A6F8F5}"/>
              </a:ext>
            </a:extLst>
          </p:cNvPr>
          <p:cNvSpPr txBox="1"/>
          <p:nvPr/>
        </p:nvSpPr>
        <p:spPr>
          <a:xfrm>
            <a:off x="522610" y="3068372"/>
            <a:ext cx="62504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marR="0" lvl="0" indent="-2285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/>
              <a:t>Framework Open-Source</a:t>
            </a:r>
          </a:p>
          <a:p>
            <a:pPr marL="228594" marR="0" lvl="0" indent="-2285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/>
              <a:t>Sources de Données Multiples (SAP, Salesforce, Google Ads…)</a:t>
            </a:r>
          </a:p>
          <a:p>
            <a:pPr marL="228594" marR="0" lvl="0" indent="-2285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err="1"/>
              <a:t>Basé</a:t>
            </a:r>
            <a:r>
              <a:rPr lang="en-US" sz="1600" b="1"/>
              <a:t> sur les services GCP (</a:t>
            </a:r>
            <a:r>
              <a:rPr lang="en-US" sz="1600" b="1" err="1"/>
              <a:t>BigQuery</a:t>
            </a:r>
            <a:r>
              <a:rPr lang="en-US" sz="1600" b="1"/>
              <a:t>, Cloud Composer…)</a:t>
            </a:r>
          </a:p>
          <a:p>
            <a:pPr marL="228594" marR="0" lvl="0" indent="-22859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4472C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/>
              <a:t>Solutions </a:t>
            </a:r>
            <a:r>
              <a:rPr lang="en-US" sz="1600" b="1" err="1"/>
              <a:t>Innovatives</a:t>
            </a:r>
            <a:endParaRPr 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1C001-126D-65F6-CDBF-D7BB1962B778}"/>
              </a:ext>
            </a:extLst>
          </p:cNvPr>
          <p:cNvSpPr txBox="1"/>
          <p:nvPr/>
        </p:nvSpPr>
        <p:spPr>
          <a:xfrm>
            <a:off x="677078" y="203844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1" i="0" u="sng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cloud cortex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499E3E-8566-9793-4A3A-42BDCCDB5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5" r="612"/>
          <a:stretch/>
        </p:blipFill>
        <p:spPr>
          <a:xfrm>
            <a:off x="6587984" y="2179635"/>
            <a:ext cx="5486704" cy="29625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2B93F4-C090-09BD-8B9D-397A7BCFAE73}"/>
              </a:ext>
            </a:extLst>
          </p:cNvPr>
          <p:cNvSpPr txBox="1"/>
          <p:nvPr/>
        </p:nvSpPr>
        <p:spPr>
          <a:xfrm>
            <a:off x="6327612" y="5211618"/>
            <a:ext cx="6094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b="1" noProof="1"/>
              <a:t>Src : https://cloud.google.com/solutions/cortex</a:t>
            </a:r>
          </a:p>
        </p:txBody>
      </p:sp>
    </p:spTree>
    <p:extLst>
      <p:ext uri="{BB962C8B-B14F-4D97-AF65-F5344CB8AC3E}">
        <p14:creationId xmlns:p14="http://schemas.microsoft.com/office/powerpoint/2010/main" val="339012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D728731-1509-AF22-A16E-3AA30996D7DA}"/>
              </a:ext>
            </a:extLst>
          </p:cNvPr>
          <p:cNvGrpSpPr/>
          <p:nvPr/>
        </p:nvGrpSpPr>
        <p:grpSpPr>
          <a:xfrm>
            <a:off x="6969559" y="2966491"/>
            <a:ext cx="4575106" cy="1881406"/>
            <a:chOff x="6490704" y="2661001"/>
            <a:chExt cx="5472697" cy="1944981"/>
          </a:xfrm>
        </p:grpSpPr>
        <p:pic>
          <p:nvPicPr>
            <p:cNvPr id="1026" name="Picture 2" descr="Snowflake Data Marketplace grows to over 500 datasets - Techzine Europe">
              <a:extLst>
                <a:ext uri="{FF2B5EF4-FFF2-40B4-BE49-F238E27FC236}">
                  <a16:creationId xmlns:a16="http://schemas.microsoft.com/office/drawing/2014/main" id="{1DAAEA50-53CD-D383-D5FD-B87D428EB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704" y="2661001"/>
              <a:ext cx="4329696" cy="1944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ymbole x - Icônes formes gratuites">
              <a:extLst>
                <a:ext uri="{FF2B5EF4-FFF2-40B4-BE49-F238E27FC236}">
                  <a16:creationId xmlns:a16="http://schemas.microsoft.com/office/drawing/2014/main" id="{5FF6DC89-3B53-9D82-059D-F82B56717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9719" y="3601710"/>
              <a:ext cx="301054" cy="30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eCommerce for SAP ECC | Full ERP Integration | Aphix Software">
              <a:extLst>
                <a:ext uri="{FF2B5EF4-FFF2-40B4-BE49-F238E27FC236}">
                  <a16:creationId xmlns:a16="http://schemas.microsoft.com/office/drawing/2014/main" id="{C1CB61C0-7FA1-B5F6-4F2E-C3940A2F0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8915" y="3298436"/>
              <a:ext cx="1614486" cy="907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Objectifs et Présentation Fonctionnelle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49A04A-DE6A-8BD6-C8F3-84BB2CFA6771}"/>
              </a:ext>
            </a:extLst>
          </p:cNvPr>
          <p:cNvGrpSpPr/>
          <p:nvPr/>
        </p:nvGrpSpPr>
        <p:grpSpPr>
          <a:xfrm>
            <a:off x="560808" y="1842052"/>
            <a:ext cx="6754392" cy="4121426"/>
            <a:chOff x="560808" y="1842052"/>
            <a:chExt cx="6754392" cy="412142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4E44E2B-2748-889D-80F2-3295B26311C9}"/>
                </a:ext>
              </a:extLst>
            </p:cNvPr>
            <p:cNvSpPr/>
            <p:nvPr/>
          </p:nvSpPr>
          <p:spPr>
            <a:xfrm>
              <a:off x="560808" y="1842052"/>
              <a:ext cx="6754392" cy="412142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421575-5DCB-3A55-3A26-4CC897A6F8F5}"/>
                </a:ext>
              </a:extLst>
            </p:cNvPr>
            <p:cNvSpPr txBox="1"/>
            <p:nvPr/>
          </p:nvSpPr>
          <p:spPr>
            <a:xfrm>
              <a:off x="958771" y="2724239"/>
              <a:ext cx="6096000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4472C4"/>
                </a:buClr>
                <a:buSzTx/>
                <a:tabLst/>
                <a:defRPr/>
              </a:pPr>
              <a:endParaRPr kumimoji="0" lang="fr-FR" sz="16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594" marR="0" lvl="0" indent="-228594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4472C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FR" sz="1600" b="1"/>
                <a:t>Concevoir</a:t>
              </a:r>
              <a:r>
                <a:rPr lang="fr-FR" sz="1600"/>
                <a:t> et </a:t>
              </a:r>
              <a:r>
                <a:rPr lang="fr-FR" sz="1600" b="1"/>
                <a:t>Développer</a:t>
              </a:r>
              <a:r>
                <a:rPr lang="fr-FR" sz="1600"/>
                <a:t> un Fonctionnement Similaire du Cortex avec </a:t>
              </a:r>
              <a:r>
                <a:rPr lang="fr-FR" sz="1600" b="1"/>
                <a:t>Snowflake</a:t>
              </a:r>
              <a:r>
                <a:rPr lang="fr-FR" sz="1600"/>
                <a:t> et </a:t>
              </a:r>
              <a:r>
                <a:rPr lang="fr-FR" sz="1600" b="1"/>
                <a:t>Technologies Associées</a:t>
              </a:r>
            </a:p>
            <a:p>
              <a:pPr marL="228594" marR="0" lvl="0" indent="-228594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4472C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fr-FR" sz="1600" b="1"/>
            </a:p>
            <a:p>
              <a:pPr marL="228594" marR="0" lvl="0" indent="-228594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4472C4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b="1"/>
                <a:t>Proof of Concept (POC): </a:t>
              </a:r>
              <a:r>
                <a:rPr lang="fr-FR" sz="1600"/>
                <a:t>Passer des fichiers </a:t>
              </a:r>
              <a:r>
                <a:rPr lang="fr-FR" sz="1600" b="1"/>
                <a:t>CSV</a:t>
              </a:r>
              <a:r>
                <a:rPr lang="fr-FR" sz="1600"/>
                <a:t> et </a:t>
              </a:r>
              <a:r>
                <a:rPr lang="fr-FR" sz="1600" b="1"/>
                <a:t>JSON</a:t>
              </a:r>
              <a:r>
                <a:rPr lang="fr-FR" sz="1600"/>
                <a:t> qui présentent la source des données </a:t>
              </a:r>
              <a:r>
                <a:rPr lang="fr-FR" sz="1600" b="1"/>
                <a:t>SAP ECC </a:t>
              </a:r>
              <a:r>
                <a:rPr lang="fr-FR" sz="1600"/>
                <a:t>vers des </a:t>
              </a:r>
              <a:r>
                <a:rPr lang="fr-FR" sz="1600" b="1"/>
                <a:t>Tables Fonctionnelles </a:t>
              </a:r>
              <a:r>
                <a:rPr lang="fr-FR" sz="1600"/>
                <a:t>prête pour l'analyse et le reporting </a:t>
              </a:r>
              <a:r>
                <a:rPr lang="fr-FR" sz="1600" b="1"/>
                <a:t>métier</a:t>
              </a:r>
              <a:endParaRPr lang="en-US" sz="1600" b="1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37A586B-A5FA-9AD2-3C29-29AE6EFAFFA3}"/>
              </a:ext>
            </a:extLst>
          </p:cNvPr>
          <p:cNvSpPr txBox="1"/>
          <p:nvPr/>
        </p:nvSpPr>
        <p:spPr>
          <a:xfrm>
            <a:off x="958771" y="20329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600" b="1" i="0" u="sng" strike="noStrike" kern="1200" cap="all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Objectifs ?</a:t>
            </a:r>
          </a:p>
        </p:txBody>
      </p:sp>
    </p:spTree>
    <p:extLst>
      <p:ext uri="{BB962C8B-B14F-4D97-AF65-F5344CB8AC3E}">
        <p14:creationId xmlns:p14="http://schemas.microsoft.com/office/powerpoint/2010/main" val="77578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du Framework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2.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7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CEDC64E-4033-E982-0C80-BB9A1F771B69}"/>
              </a:ext>
            </a:extLst>
          </p:cNvPr>
          <p:cNvGrpSpPr/>
          <p:nvPr/>
        </p:nvGrpSpPr>
        <p:grpSpPr>
          <a:xfrm>
            <a:off x="-2380" y="301555"/>
            <a:ext cx="12194380" cy="6257876"/>
            <a:chOff x="-2380" y="301555"/>
            <a:chExt cx="12194380" cy="6257876"/>
          </a:xfrm>
        </p:grpSpPr>
        <p:pic>
          <p:nvPicPr>
            <p:cNvPr id="32" name="Picture 2" descr="Stored Procedures MCQ Test &amp; Online Quiz 2024 - Online...">
              <a:extLst>
                <a:ext uri="{FF2B5EF4-FFF2-40B4-BE49-F238E27FC236}">
                  <a16:creationId xmlns:a16="http://schemas.microsoft.com/office/drawing/2014/main" id="{6B0407D7-3F67-3E8E-CEE8-279BCC4A4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8" b="12960"/>
            <a:stretch/>
          </p:blipFill>
          <p:spPr bwMode="auto">
            <a:xfrm>
              <a:off x="7121376" y="5465455"/>
              <a:ext cx="462881" cy="30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Stored Procedures MCQ Test &amp; Online Quiz 2024 - Online...">
              <a:extLst>
                <a:ext uri="{FF2B5EF4-FFF2-40B4-BE49-F238E27FC236}">
                  <a16:creationId xmlns:a16="http://schemas.microsoft.com/office/drawing/2014/main" id="{CC8B8163-D737-89C2-6735-58685455C5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48" b="12960"/>
            <a:stretch/>
          </p:blipFill>
          <p:spPr bwMode="auto">
            <a:xfrm>
              <a:off x="4848020" y="5464191"/>
              <a:ext cx="462881" cy="306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8F1F47CB-311C-4AE0-3C04-A05413CB5088}"/>
                </a:ext>
              </a:extLst>
            </p:cNvPr>
            <p:cNvSpPr txBox="1"/>
            <p:nvPr/>
          </p:nvSpPr>
          <p:spPr>
            <a:xfrm>
              <a:off x="1703808" y="5772086"/>
              <a:ext cx="142810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   PUT File</a:t>
              </a:r>
            </a:p>
            <a:p>
              <a:pPr algn="ctr"/>
              <a:r>
                <a:rPr lang="en-US"/>
                <a:t>Command</a:t>
              </a:r>
            </a:p>
          </p:txBody>
        </p:sp>
        <p:sp>
          <p:nvSpPr>
            <p:cNvPr id="2" name="Rectangle : coins arrondis 42">
              <a:extLst>
                <a:ext uri="{FF2B5EF4-FFF2-40B4-BE49-F238E27FC236}">
                  <a16:creationId xmlns:a16="http://schemas.microsoft.com/office/drawing/2014/main" id="{AFB0840D-C41D-65F8-DE56-B281EC19FE44}"/>
                </a:ext>
              </a:extLst>
            </p:cNvPr>
            <p:cNvSpPr/>
            <p:nvPr/>
          </p:nvSpPr>
          <p:spPr>
            <a:xfrm>
              <a:off x="3906330" y="1610421"/>
              <a:ext cx="6264810" cy="376160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A76639-4E83-58B4-FF35-4592C507131E}"/>
                </a:ext>
              </a:extLst>
            </p:cNvPr>
            <p:cNvSpPr/>
            <p:nvPr/>
          </p:nvSpPr>
          <p:spPr>
            <a:xfrm>
              <a:off x="1660503" y="301555"/>
              <a:ext cx="10464798" cy="625489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Snowflake Cloud Data Platform - Our Technologies - DataSense">
              <a:extLst>
                <a:ext uri="{FF2B5EF4-FFF2-40B4-BE49-F238E27FC236}">
                  <a16:creationId xmlns:a16="http://schemas.microsoft.com/office/drawing/2014/main" id="{9B44ACAD-6B98-1B22-B850-74EF6A0C6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908" y="376469"/>
              <a:ext cx="2151421" cy="566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5AA055-FFC7-2C37-D178-C8D6928D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8682" y="335319"/>
              <a:ext cx="524790" cy="5708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469905-B7B3-CFE6-C119-DFCC9856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6542" y="418662"/>
              <a:ext cx="524790" cy="454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1AFE49-2E1D-CA01-07DB-03F8E5EE20B4}"/>
                </a:ext>
              </a:extLst>
            </p:cNvPr>
            <p:cNvSpPr txBox="1"/>
            <p:nvPr/>
          </p:nvSpPr>
          <p:spPr>
            <a:xfrm>
              <a:off x="8990501" y="840641"/>
              <a:ext cx="11781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SYSADMIN</a:t>
              </a:r>
            </a:p>
            <a:p>
              <a:pPr algn="ctr"/>
              <a:r>
                <a:rPr lang="en-US" sz="1400" b="1" i="0" dirty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DEV_VISEO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AB46C1-C893-8E6E-A02F-17CD20C73D8C}"/>
                </a:ext>
              </a:extLst>
            </p:cNvPr>
            <p:cNvSpPr txBox="1"/>
            <p:nvPr/>
          </p:nvSpPr>
          <p:spPr>
            <a:xfrm>
              <a:off x="9986478" y="868636"/>
              <a:ext cx="96748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DEV_WH</a:t>
              </a:r>
            </a:p>
          </p:txBody>
        </p:sp>
        <p:pic>
          <p:nvPicPr>
            <p:cNvPr id="10" name="Picture 4" descr="Json file - Free interface icons">
              <a:extLst>
                <a:ext uri="{FF2B5EF4-FFF2-40B4-BE49-F238E27FC236}">
                  <a16:creationId xmlns:a16="http://schemas.microsoft.com/office/drawing/2014/main" id="{1E13E6F4-D626-4029-B944-9209545DE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98" y="3882890"/>
              <a:ext cx="578710" cy="57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SV File icon PNG and SVG Vector Free Download">
              <a:extLst>
                <a:ext uri="{FF2B5EF4-FFF2-40B4-BE49-F238E27FC236}">
                  <a16:creationId xmlns:a16="http://schemas.microsoft.com/office/drawing/2014/main" id="{DAD3281D-98D7-E53C-C6BC-9101B65C0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07" y="2816482"/>
              <a:ext cx="544801" cy="57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E447F6-10CC-8A42-2709-94436F36BFDB}"/>
                </a:ext>
              </a:extLst>
            </p:cNvPr>
            <p:cNvSpPr/>
            <p:nvPr/>
          </p:nvSpPr>
          <p:spPr>
            <a:xfrm>
              <a:off x="2103151" y="2106013"/>
              <a:ext cx="1736479" cy="3149600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B7ED03-F74D-8CE0-49F1-E5992D0B57E2}"/>
                </a:ext>
              </a:extLst>
            </p:cNvPr>
            <p:cNvSpPr/>
            <p:nvPr/>
          </p:nvSpPr>
          <p:spPr>
            <a:xfrm>
              <a:off x="4145225" y="2106013"/>
              <a:ext cx="1737360" cy="31496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094B71-537C-6D3A-B895-8B906E5276FB}"/>
                </a:ext>
              </a:extLst>
            </p:cNvPr>
            <p:cNvSpPr/>
            <p:nvPr/>
          </p:nvSpPr>
          <p:spPr>
            <a:xfrm>
              <a:off x="6146745" y="2106013"/>
              <a:ext cx="1737360" cy="31496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BA7C986-905B-6062-EF92-AFF443A1AE30}"/>
                </a:ext>
              </a:extLst>
            </p:cNvPr>
            <p:cNvSpPr/>
            <p:nvPr/>
          </p:nvSpPr>
          <p:spPr>
            <a:xfrm>
              <a:off x="8148265" y="2106013"/>
              <a:ext cx="1737360" cy="3149600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422E356-3CC6-DA1C-77D4-BC7E1D8B6DFA}"/>
                </a:ext>
              </a:extLst>
            </p:cNvPr>
            <p:cNvSpPr/>
            <p:nvPr/>
          </p:nvSpPr>
          <p:spPr>
            <a:xfrm>
              <a:off x="1437326" y="3377986"/>
              <a:ext cx="695291" cy="2439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 : coins arrondis 23">
              <a:extLst>
                <a:ext uri="{FF2B5EF4-FFF2-40B4-BE49-F238E27FC236}">
                  <a16:creationId xmlns:a16="http://schemas.microsoft.com/office/drawing/2014/main" id="{D26E4906-B1B3-7E9D-048C-9EE2C077C825}"/>
                </a:ext>
              </a:extLst>
            </p:cNvPr>
            <p:cNvSpPr/>
            <p:nvPr/>
          </p:nvSpPr>
          <p:spPr>
            <a:xfrm>
              <a:off x="4208757" y="1756637"/>
              <a:ext cx="1610295" cy="266243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/>
                <a:t>SAP_BRONZE</a:t>
              </a:r>
            </a:p>
          </p:txBody>
        </p:sp>
        <p:sp>
          <p:nvSpPr>
            <p:cNvPr id="19" name="Rectangle : coins arrondis 29">
              <a:extLst>
                <a:ext uri="{FF2B5EF4-FFF2-40B4-BE49-F238E27FC236}">
                  <a16:creationId xmlns:a16="http://schemas.microsoft.com/office/drawing/2014/main" id="{3B21010F-5DD9-EB98-CC0F-B378FCDC7CF8}"/>
                </a:ext>
              </a:extLst>
            </p:cNvPr>
            <p:cNvSpPr/>
            <p:nvPr/>
          </p:nvSpPr>
          <p:spPr>
            <a:xfrm>
              <a:off x="6273810" y="1756683"/>
              <a:ext cx="1610295" cy="266243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/>
                <a:t>SAP_SILVER</a:t>
              </a:r>
            </a:p>
          </p:txBody>
        </p:sp>
        <p:sp>
          <p:nvSpPr>
            <p:cNvPr id="20" name="Rectangle : coins arrondis 35">
              <a:extLst>
                <a:ext uri="{FF2B5EF4-FFF2-40B4-BE49-F238E27FC236}">
                  <a16:creationId xmlns:a16="http://schemas.microsoft.com/office/drawing/2014/main" id="{DAE2877A-20EE-C065-679C-B24A9BC925CB}"/>
                </a:ext>
              </a:extLst>
            </p:cNvPr>
            <p:cNvSpPr/>
            <p:nvPr/>
          </p:nvSpPr>
          <p:spPr>
            <a:xfrm>
              <a:off x="8275330" y="1756684"/>
              <a:ext cx="1610295" cy="266243"/>
            </a:xfrm>
            <a:prstGeom prst="roundRect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/>
                <a:t>SAP_GOLD</a:t>
              </a:r>
            </a:p>
          </p:txBody>
        </p:sp>
        <p:sp>
          <p:nvSpPr>
            <p:cNvPr id="21" name="Rectangle : coins arrondis 56">
              <a:extLst>
                <a:ext uri="{FF2B5EF4-FFF2-40B4-BE49-F238E27FC236}">
                  <a16:creationId xmlns:a16="http://schemas.microsoft.com/office/drawing/2014/main" id="{1C10C722-3A52-EB9A-251E-3F1CEA6EA96F}"/>
                </a:ext>
              </a:extLst>
            </p:cNvPr>
            <p:cNvSpPr/>
            <p:nvPr/>
          </p:nvSpPr>
          <p:spPr>
            <a:xfrm>
              <a:off x="5480845" y="1261045"/>
              <a:ext cx="2568315" cy="266243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Medallion Architecture </a:t>
              </a:r>
            </a:p>
          </p:txBody>
        </p:sp>
        <p:pic>
          <p:nvPicPr>
            <p:cNvPr id="22" name="Picture 8" descr="dataemoji - Discord Emoji">
              <a:extLst>
                <a:ext uri="{FF2B5EF4-FFF2-40B4-BE49-F238E27FC236}">
                  <a16:creationId xmlns:a16="http://schemas.microsoft.com/office/drawing/2014/main" id="{3406023D-E76C-E183-B6B1-EC065F5A3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8794" y="423674"/>
              <a:ext cx="399645" cy="45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30EC14-5FA7-957A-E62D-1DD892872CF6}"/>
                </a:ext>
              </a:extLst>
            </p:cNvPr>
            <p:cNvSpPr txBox="1"/>
            <p:nvPr/>
          </p:nvSpPr>
          <p:spPr>
            <a:xfrm>
              <a:off x="10799951" y="872958"/>
              <a:ext cx="13920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DEV_DB_VISEO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92260E-3F54-F475-94A7-6AF8A0CFBF4B}"/>
                </a:ext>
              </a:extLst>
            </p:cNvPr>
            <p:cNvCxnSpPr/>
            <p:nvPr/>
          </p:nvCxnSpPr>
          <p:spPr>
            <a:xfrm>
              <a:off x="10039776" y="345909"/>
              <a:ext cx="0" cy="972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1219F5-309C-56FA-6AF0-9BFF986ED889}"/>
                </a:ext>
              </a:extLst>
            </p:cNvPr>
            <p:cNvCxnSpPr/>
            <p:nvPr/>
          </p:nvCxnSpPr>
          <p:spPr>
            <a:xfrm>
              <a:off x="10856107" y="335319"/>
              <a:ext cx="0" cy="972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 : coins arrondis 23">
              <a:extLst>
                <a:ext uri="{FF2B5EF4-FFF2-40B4-BE49-F238E27FC236}">
                  <a16:creationId xmlns:a16="http://schemas.microsoft.com/office/drawing/2014/main" id="{238594E0-CCB2-8D75-47F6-D0BE99D957FB}"/>
                </a:ext>
              </a:extLst>
            </p:cNvPr>
            <p:cNvSpPr/>
            <p:nvPr/>
          </p:nvSpPr>
          <p:spPr>
            <a:xfrm>
              <a:off x="2166683" y="1770257"/>
              <a:ext cx="1610295" cy="266243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/>
                <a:t>SAP_LANDING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9080BB81-C022-08F3-4042-AC07948E952D}"/>
                </a:ext>
              </a:extLst>
            </p:cNvPr>
            <p:cNvSpPr/>
            <p:nvPr/>
          </p:nvSpPr>
          <p:spPr>
            <a:xfrm>
              <a:off x="9890195" y="3331793"/>
              <a:ext cx="495412" cy="2439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0C0DD8-BF33-F084-FD54-F409631E823B}"/>
                </a:ext>
              </a:extLst>
            </p:cNvPr>
            <p:cNvSpPr/>
            <p:nvPr/>
          </p:nvSpPr>
          <p:spPr>
            <a:xfrm>
              <a:off x="10385607" y="2000968"/>
              <a:ext cx="1646496" cy="314960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0D5A7C-2BC6-03B8-D3E8-26B0F86CF00F}"/>
                </a:ext>
              </a:extLst>
            </p:cNvPr>
            <p:cNvSpPr/>
            <p:nvPr/>
          </p:nvSpPr>
          <p:spPr>
            <a:xfrm>
              <a:off x="43441" y="2455531"/>
              <a:ext cx="1537310" cy="2600960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06EC4D-1D6D-FA86-EA08-D2C922501BE5}"/>
                </a:ext>
              </a:extLst>
            </p:cNvPr>
            <p:cNvSpPr txBox="1"/>
            <p:nvPr/>
          </p:nvSpPr>
          <p:spPr>
            <a:xfrm>
              <a:off x="100521" y="2280826"/>
              <a:ext cx="16495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highlight>
                    <a:srgbClr val="FFFFFF"/>
                  </a:highlight>
                  <a:latin typeface="sohne"/>
                </a:rPr>
                <a:t>Local File System</a:t>
              </a: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51DB72E5-9E54-70A3-0F53-4B2D99E594B5}"/>
                </a:ext>
              </a:extLst>
            </p:cNvPr>
            <p:cNvSpPr/>
            <p:nvPr/>
          </p:nvSpPr>
          <p:spPr>
            <a:xfrm>
              <a:off x="3808918" y="3344284"/>
              <a:ext cx="553585" cy="26892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9" name="Straight Arrow Connector 2048">
              <a:extLst>
                <a:ext uri="{FF2B5EF4-FFF2-40B4-BE49-F238E27FC236}">
                  <a16:creationId xmlns:a16="http://schemas.microsoft.com/office/drawing/2014/main" id="{E0C0F082-73BA-D07B-8213-68E57CD6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978054" y="3575768"/>
              <a:ext cx="0" cy="2193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F3A437C-F091-03CC-D41E-5ACBE014F195}"/>
                </a:ext>
              </a:extLst>
            </p:cNvPr>
            <p:cNvSpPr txBox="1"/>
            <p:nvPr/>
          </p:nvSpPr>
          <p:spPr>
            <a:xfrm>
              <a:off x="3313433" y="5772197"/>
              <a:ext cx="194858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Bulk Loading Automated</a:t>
              </a:r>
            </a:p>
          </p:txBody>
        </p:sp>
        <p:pic>
          <p:nvPicPr>
            <p:cNvPr id="2050" name="Picture 2" descr="Open Source at Snowflake - Snowflake Developers">
              <a:extLst>
                <a:ext uri="{FF2B5EF4-FFF2-40B4-BE49-F238E27FC236}">
                  <a16:creationId xmlns:a16="http://schemas.microsoft.com/office/drawing/2014/main" id="{933EE0EC-BD04-FAE4-AD90-7F5EA829B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905" y="5769008"/>
              <a:ext cx="615109" cy="61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Arrow: Right 2053">
              <a:extLst>
                <a:ext uri="{FF2B5EF4-FFF2-40B4-BE49-F238E27FC236}">
                  <a16:creationId xmlns:a16="http://schemas.microsoft.com/office/drawing/2014/main" id="{52EA831C-C891-DEB5-7ECA-D670A82829A9}"/>
                </a:ext>
              </a:extLst>
            </p:cNvPr>
            <p:cNvSpPr/>
            <p:nvPr/>
          </p:nvSpPr>
          <p:spPr>
            <a:xfrm>
              <a:off x="5766893" y="3344284"/>
              <a:ext cx="585525" cy="2439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Arrow: Right 2057">
              <a:extLst>
                <a:ext uri="{FF2B5EF4-FFF2-40B4-BE49-F238E27FC236}">
                  <a16:creationId xmlns:a16="http://schemas.microsoft.com/office/drawing/2014/main" id="{ADC23FAF-A50C-BCD6-ADC9-0BEF7A1497E9}"/>
                </a:ext>
              </a:extLst>
            </p:cNvPr>
            <p:cNvSpPr/>
            <p:nvPr/>
          </p:nvSpPr>
          <p:spPr>
            <a:xfrm>
              <a:off x="7756397" y="3344284"/>
              <a:ext cx="585525" cy="2439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0" name="Straight Arrow Connector 2059">
              <a:extLst>
                <a:ext uri="{FF2B5EF4-FFF2-40B4-BE49-F238E27FC236}">
                  <a16:creationId xmlns:a16="http://schemas.microsoft.com/office/drawing/2014/main" id="{FB8C92DA-B655-5AB3-EAA6-DC544B2DEB8C}"/>
                </a:ext>
              </a:extLst>
            </p:cNvPr>
            <p:cNvCxnSpPr>
              <a:cxnSpLocks/>
            </p:cNvCxnSpPr>
            <p:nvPr/>
          </p:nvCxnSpPr>
          <p:spPr>
            <a:xfrm>
              <a:off x="6059655" y="3555447"/>
              <a:ext cx="0" cy="2212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7A5192EE-844F-54B9-6FEB-7DDA1A0F95C6}"/>
                </a:ext>
              </a:extLst>
            </p:cNvPr>
            <p:cNvSpPr txBox="1"/>
            <p:nvPr/>
          </p:nvSpPr>
          <p:spPr>
            <a:xfrm>
              <a:off x="5680127" y="5770836"/>
              <a:ext cx="194858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MERGE Query Automated</a:t>
              </a:r>
            </a:p>
          </p:txBody>
        </p:sp>
        <p:pic>
          <p:nvPicPr>
            <p:cNvPr id="2064" name="Picture 2" descr="Open Source at Snowflake - Snowflake Developers">
              <a:extLst>
                <a:ext uri="{FF2B5EF4-FFF2-40B4-BE49-F238E27FC236}">
                  <a16:creationId xmlns:a16="http://schemas.microsoft.com/office/drawing/2014/main" id="{BCD4D41D-FB3C-6AE7-B04F-C72EB6B65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3599" y="5767647"/>
              <a:ext cx="615109" cy="61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F632E714-E0D8-6C11-2D83-850ED1697E14}"/>
                </a:ext>
              </a:extLst>
            </p:cNvPr>
            <p:cNvSpPr txBox="1"/>
            <p:nvPr/>
          </p:nvSpPr>
          <p:spPr>
            <a:xfrm>
              <a:off x="4276126" y="4731250"/>
              <a:ext cx="15239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rgbClr val="242424"/>
                  </a:solidFill>
                  <a:effectLst/>
                  <a:latin typeface="sohne"/>
                </a:rPr>
                <a:t>RAW &amp; History/CDC</a:t>
              </a:r>
            </a:p>
          </p:txBody>
        </p:sp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2F1B3D9F-1DC1-C9E6-C397-5A2637908062}"/>
                </a:ext>
              </a:extLst>
            </p:cNvPr>
            <p:cNvSpPr txBox="1"/>
            <p:nvPr/>
          </p:nvSpPr>
          <p:spPr>
            <a:xfrm>
              <a:off x="6452222" y="4716988"/>
              <a:ext cx="1281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rgbClr val="242424"/>
                  </a:solidFill>
                  <a:effectLst/>
                  <a:latin typeface="sohne"/>
                </a:rPr>
                <a:t>Filtred &amp; Cleaned Data</a:t>
              </a:r>
            </a:p>
          </p:txBody>
        </p:sp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74F766B1-313E-0582-E5C5-D495CC5FA6C5}"/>
                </a:ext>
              </a:extLst>
            </p:cNvPr>
            <p:cNvSpPr txBox="1"/>
            <p:nvPr/>
          </p:nvSpPr>
          <p:spPr>
            <a:xfrm>
              <a:off x="8213044" y="4740007"/>
              <a:ext cx="16550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effectLst/>
                  <a:latin typeface="sohne"/>
                </a:rPr>
                <a:t>Business-Level Aggregated Data</a:t>
              </a:r>
            </a:p>
          </p:txBody>
        </p:sp>
        <p:pic>
          <p:nvPicPr>
            <p:cNvPr id="2070" name="Picture 2069">
              <a:extLst>
                <a:ext uri="{FF2B5EF4-FFF2-40B4-BE49-F238E27FC236}">
                  <a16:creationId xmlns:a16="http://schemas.microsoft.com/office/drawing/2014/main" id="{6A6CCDF5-0EB0-08C7-4074-8DC2C379D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21589"/>
            <a:stretch/>
          </p:blipFill>
          <p:spPr>
            <a:xfrm>
              <a:off x="4401387" y="3238538"/>
              <a:ext cx="1308598" cy="12887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76" name="Picture 2075">
              <a:extLst>
                <a:ext uri="{FF2B5EF4-FFF2-40B4-BE49-F238E27FC236}">
                  <a16:creationId xmlns:a16="http://schemas.microsoft.com/office/drawing/2014/main" id="{246D1CF7-B906-2866-E867-85A538AC2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762" r="18010"/>
            <a:stretch/>
          </p:blipFill>
          <p:spPr>
            <a:xfrm>
              <a:off x="6366425" y="3268980"/>
              <a:ext cx="1298000" cy="12659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82" name="Picture 2081">
              <a:extLst>
                <a:ext uri="{FF2B5EF4-FFF2-40B4-BE49-F238E27FC236}">
                  <a16:creationId xmlns:a16="http://schemas.microsoft.com/office/drawing/2014/main" id="{DD480498-D31F-686A-0A22-D3D3DA44E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027" b="-1"/>
            <a:stretch/>
          </p:blipFill>
          <p:spPr>
            <a:xfrm>
              <a:off x="8350334" y="3185160"/>
              <a:ext cx="1465514" cy="14504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85" name="Picture 14" descr="What Is GitHub? Definition, Uses, &amp; Getting Started">
              <a:extLst>
                <a:ext uri="{FF2B5EF4-FFF2-40B4-BE49-F238E27FC236}">
                  <a16:creationId xmlns:a16="http://schemas.microsoft.com/office/drawing/2014/main" id="{A05C0BD0-73EA-1CF0-D01A-FDF94903F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3391" y="5194633"/>
              <a:ext cx="1207148" cy="75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16" descr="Git · GitHub">
              <a:extLst>
                <a:ext uri="{FF2B5EF4-FFF2-40B4-BE49-F238E27FC236}">
                  <a16:creationId xmlns:a16="http://schemas.microsoft.com/office/drawing/2014/main" id="{6ED474C3-3EEB-2E14-7099-AC9A8DD6D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9835" y="6075510"/>
              <a:ext cx="287038" cy="28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163888A-7419-5280-AE54-BC109531BAC9}"/>
                </a:ext>
              </a:extLst>
            </p:cNvPr>
            <p:cNvSpPr txBox="1"/>
            <p:nvPr/>
          </p:nvSpPr>
          <p:spPr>
            <a:xfrm>
              <a:off x="10090297" y="6282432"/>
              <a:ext cx="8032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0">
                  <a:solidFill>
                    <a:srgbClr val="242424"/>
                  </a:solidFill>
                  <a:effectLst/>
                  <a:latin typeface="sohne"/>
                </a:rPr>
                <a:t>Git repo</a:t>
              </a:r>
            </a:p>
          </p:txBody>
        </p:sp>
        <p:pic>
          <p:nvPicPr>
            <p:cNvPr id="2087" name="Picture 2086">
              <a:extLst>
                <a:ext uri="{FF2B5EF4-FFF2-40B4-BE49-F238E27FC236}">
                  <a16:creationId xmlns:a16="http://schemas.microsoft.com/office/drawing/2014/main" id="{AB803D47-C7D5-A919-8805-6441941A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2077" y="5877007"/>
              <a:ext cx="1448611" cy="177381"/>
            </a:xfrm>
            <a:prstGeom prst="rect">
              <a:avLst/>
            </a:prstGeom>
          </p:spPr>
        </p:pic>
        <p:pic>
          <p:nvPicPr>
            <p:cNvPr id="2092" name="Picture 20" descr="Implementing a simple Python CI/CD pipeline using Github Actions – part 1.">
              <a:extLst>
                <a:ext uri="{FF2B5EF4-FFF2-40B4-BE49-F238E27FC236}">
                  <a16:creationId xmlns:a16="http://schemas.microsoft.com/office/drawing/2014/main" id="{970DBF4A-C8DE-4A60-BA66-4F5C27D5E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0" t="24659" r="33682" b="17893"/>
            <a:stretch/>
          </p:blipFill>
          <p:spPr bwMode="auto">
            <a:xfrm>
              <a:off x="11449246" y="6038677"/>
              <a:ext cx="450703" cy="423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A2CE8324-7BA5-A8E6-D005-0F331F2154C5}"/>
                </a:ext>
              </a:extLst>
            </p:cNvPr>
            <p:cNvSpPr txBox="1"/>
            <p:nvPr/>
          </p:nvSpPr>
          <p:spPr>
            <a:xfrm>
              <a:off x="179318" y="3485152"/>
              <a:ext cx="138459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SAP Data Files</a:t>
              </a: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DF9A673F-DEFC-ED60-9B22-3E59407C9D7D}"/>
                </a:ext>
              </a:extLst>
            </p:cNvPr>
            <p:cNvSpPr txBox="1"/>
            <p:nvPr/>
          </p:nvSpPr>
          <p:spPr>
            <a:xfrm>
              <a:off x="-2380" y="4461600"/>
              <a:ext cx="21023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SAP Tables Schema</a:t>
              </a:r>
            </a:p>
          </p:txBody>
        </p:sp>
        <p:pic>
          <p:nvPicPr>
            <p:cNvPr id="2097" name="Picture 22" descr="Data lake - Free electronics icons">
              <a:extLst>
                <a:ext uri="{FF2B5EF4-FFF2-40B4-BE49-F238E27FC236}">
                  <a16:creationId xmlns:a16="http://schemas.microsoft.com/office/drawing/2014/main" id="{A840CD7A-978C-7F75-CD53-DBE36DC96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955" y="2365996"/>
              <a:ext cx="663175" cy="66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8" name="Picture 24" descr="Agile development with Snowflake. Few years ago I thought it was a dream… |  by Tamir Rozenberg | Medium">
              <a:extLst>
                <a:ext uri="{FF2B5EF4-FFF2-40B4-BE49-F238E27FC236}">
                  <a16:creationId xmlns:a16="http://schemas.microsoft.com/office/drawing/2014/main" id="{E68BE69E-6712-28D2-1B35-9FF9577CA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1" t="33804" r="46756" b="3186"/>
            <a:stretch/>
          </p:blipFill>
          <p:spPr bwMode="auto">
            <a:xfrm>
              <a:off x="10827972" y="2121494"/>
              <a:ext cx="854321" cy="746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9" name="TextBox 2098">
              <a:extLst>
                <a:ext uri="{FF2B5EF4-FFF2-40B4-BE49-F238E27FC236}">
                  <a16:creationId xmlns:a16="http://schemas.microsoft.com/office/drawing/2014/main" id="{17AFC7C8-74B3-4130-5BCA-C396599ED883}"/>
                </a:ext>
              </a:extLst>
            </p:cNvPr>
            <p:cNvSpPr txBox="1"/>
            <p:nvPr/>
          </p:nvSpPr>
          <p:spPr>
            <a:xfrm>
              <a:off x="10562075" y="2893478"/>
              <a:ext cx="13995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rgbClr val="242424"/>
                  </a:solidFill>
                  <a:effectLst/>
                  <a:highlight>
                    <a:srgbClr val="FFFFFF"/>
                  </a:highlight>
                  <a:latin typeface="sohne"/>
                </a:rPr>
                <a:t>Cloning / Views</a:t>
              </a:r>
            </a:p>
          </p:txBody>
        </p:sp>
        <p:pic>
          <p:nvPicPr>
            <p:cNvPr id="2101" name="Picture 2100" descr="A blue circle with white circle and white circle with white circle and black background&#10;&#10;Description automatically generated">
              <a:extLst>
                <a:ext uri="{FF2B5EF4-FFF2-40B4-BE49-F238E27FC236}">
                  <a16:creationId xmlns:a16="http://schemas.microsoft.com/office/drawing/2014/main" id="{69E23EED-B00F-6151-6184-AB046F88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0818" y="3099878"/>
              <a:ext cx="555667" cy="555667"/>
            </a:xfrm>
            <a:prstGeom prst="rect">
              <a:avLst/>
            </a:prstGeom>
          </p:spPr>
        </p:pic>
        <p:sp>
          <p:nvSpPr>
            <p:cNvPr id="2102" name="TextBox 2101">
              <a:extLst>
                <a:ext uri="{FF2B5EF4-FFF2-40B4-BE49-F238E27FC236}">
                  <a16:creationId xmlns:a16="http://schemas.microsoft.com/office/drawing/2014/main" id="{D50B918D-F1B3-310A-59B1-A5BBC4F74610}"/>
                </a:ext>
              </a:extLst>
            </p:cNvPr>
            <p:cNvSpPr txBox="1"/>
            <p:nvPr/>
          </p:nvSpPr>
          <p:spPr>
            <a:xfrm>
              <a:off x="10564557" y="3549326"/>
              <a:ext cx="14862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sz="1200">
                  <a:effectLst/>
                  <a:latin typeface="-apple-system"/>
                </a:rPr>
                <a:t>VendorPerformance  </a:t>
              </a:r>
            </a:p>
          </p:txBody>
        </p:sp>
        <p:pic>
          <p:nvPicPr>
            <p:cNvPr id="2108" name="Picture 2107" descr="A blue circle with white circle and white circle with white circle and black background&#10;&#10;Description automatically generated">
              <a:extLst>
                <a:ext uri="{FF2B5EF4-FFF2-40B4-BE49-F238E27FC236}">
                  <a16:creationId xmlns:a16="http://schemas.microsoft.com/office/drawing/2014/main" id="{DC7AD1E1-A41D-ACFA-0D49-79E9AFBD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3455" y="3709888"/>
              <a:ext cx="555667" cy="555667"/>
            </a:xfrm>
            <a:prstGeom prst="rect">
              <a:avLst/>
            </a:prstGeom>
          </p:spPr>
        </p:pic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D0CC97EE-23F5-A3DA-C14F-D3047DE49FA2}"/>
                </a:ext>
              </a:extLst>
            </p:cNvPr>
            <p:cNvSpPr txBox="1"/>
            <p:nvPr/>
          </p:nvSpPr>
          <p:spPr>
            <a:xfrm>
              <a:off x="10536632" y="4148177"/>
              <a:ext cx="14862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sz="1200">
                  <a:effectLst/>
                  <a:latin typeface="-apple-system"/>
                </a:rPr>
                <a:t>SalesOrders  </a:t>
              </a:r>
            </a:p>
          </p:txBody>
        </p:sp>
        <p:pic>
          <p:nvPicPr>
            <p:cNvPr id="2111" name="Picture 2110" descr="A blue circle with white circle and white circle with white circle and black background&#10;&#10;Description automatically generated">
              <a:extLst>
                <a:ext uri="{FF2B5EF4-FFF2-40B4-BE49-F238E27FC236}">
                  <a16:creationId xmlns:a16="http://schemas.microsoft.com/office/drawing/2014/main" id="{A62A53C9-083B-F3F9-CF7B-BD0EF7A2F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6063" y="4364123"/>
              <a:ext cx="555667" cy="555667"/>
            </a:xfrm>
            <a:prstGeom prst="rect">
              <a:avLst/>
            </a:prstGeom>
          </p:spPr>
        </p:pic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39A1AC1B-603B-D3A5-9F2C-99C854FC6498}"/>
                </a:ext>
              </a:extLst>
            </p:cNvPr>
            <p:cNvSpPr txBox="1"/>
            <p:nvPr/>
          </p:nvSpPr>
          <p:spPr>
            <a:xfrm>
              <a:off x="10546018" y="4819104"/>
              <a:ext cx="14862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/>
              <a:r>
                <a:rPr lang="en-US" sz="1200">
                  <a:effectLst/>
                  <a:latin typeface="-apple-system"/>
                </a:rPr>
                <a:t>OderToCash  </a:t>
              </a:r>
            </a:p>
          </p:txBody>
        </p:sp>
        <p:pic>
          <p:nvPicPr>
            <p:cNvPr id="2115" name="Picture 2114">
              <a:extLst>
                <a:ext uri="{FF2B5EF4-FFF2-40B4-BE49-F238E27FC236}">
                  <a16:creationId xmlns:a16="http://schemas.microsoft.com/office/drawing/2014/main" id="{20B866AF-5864-82DE-D0C7-6B65AFA71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748212" y="5803065"/>
              <a:ext cx="359189" cy="329256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</p:pic>
        <p:cxnSp>
          <p:nvCxnSpPr>
            <p:cNvPr id="2117" name="Straight Arrow Connector 2116">
              <a:extLst>
                <a:ext uri="{FF2B5EF4-FFF2-40B4-BE49-F238E27FC236}">
                  <a16:creationId xmlns:a16="http://schemas.microsoft.com/office/drawing/2014/main" id="{09C83099-0FD5-E607-9FE6-46D6041D251D}"/>
                </a:ext>
              </a:extLst>
            </p:cNvPr>
            <p:cNvCxnSpPr>
              <a:cxnSpLocks/>
            </p:cNvCxnSpPr>
            <p:nvPr/>
          </p:nvCxnSpPr>
          <p:spPr>
            <a:xfrm>
              <a:off x="1971708" y="3571926"/>
              <a:ext cx="0" cy="219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0" name="Rectangle : coins arrondis 35">
              <a:extLst>
                <a:ext uri="{FF2B5EF4-FFF2-40B4-BE49-F238E27FC236}">
                  <a16:creationId xmlns:a16="http://schemas.microsoft.com/office/drawing/2014/main" id="{2D0B89A1-B2E7-65D7-9064-8F5EA16168CA}"/>
                </a:ext>
              </a:extLst>
            </p:cNvPr>
            <p:cNvSpPr/>
            <p:nvPr/>
          </p:nvSpPr>
          <p:spPr>
            <a:xfrm>
              <a:off x="10404470" y="1683015"/>
              <a:ext cx="1610295" cy="266243"/>
            </a:xfrm>
            <a:prstGeom prst="roundRect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/>
                <a:t>Consumption</a:t>
              </a:r>
            </a:p>
          </p:txBody>
        </p:sp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500C9CB-0453-9CAD-ECF3-E7C8EFCA513A}"/>
                </a:ext>
              </a:extLst>
            </p:cNvPr>
            <p:cNvSpPr/>
            <p:nvPr/>
          </p:nvSpPr>
          <p:spPr>
            <a:xfrm rot="16200000">
              <a:off x="8922630" y="4352930"/>
              <a:ext cx="424453" cy="2501502"/>
            </a:xfrm>
            <a:prstGeom prst="leftBrace">
              <a:avLst>
                <a:gd name="adj1" fmla="val 23938"/>
                <a:gd name="adj2" fmla="val 50000"/>
              </a:avLst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F77144E-FCBE-C28F-85B2-2A3EA856A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355" y="5853513"/>
              <a:ext cx="1115896" cy="376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brown circular object with black lines&#10;&#10;Description automatically generated">
              <a:extLst>
                <a:ext uri="{FF2B5EF4-FFF2-40B4-BE49-F238E27FC236}">
                  <a16:creationId xmlns:a16="http://schemas.microsoft.com/office/drawing/2014/main" id="{25CEEF27-A9CA-3D0B-8EBA-2CFBBC07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826" y="2400579"/>
              <a:ext cx="679720" cy="679720"/>
            </a:xfrm>
            <a:prstGeom prst="rect">
              <a:avLst/>
            </a:prstGeom>
          </p:spPr>
        </p:pic>
        <p:pic>
          <p:nvPicPr>
            <p:cNvPr id="37" name="Picture 36" descr="A black and white logo&#10;&#10;Description automatically generated">
              <a:extLst>
                <a:ext uri="{FF2B5EF4-FFF2-40B4-BE49-F238E27FC236}">
                  <a16:creationId xmlns:a16="http://schemas.microsoft.com/office/drawing/2014/main" id="{B01625E4-F82A-C9B3-F18B-14F66EF16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407" y="2396517"/>
              <a:ext cx="676656" cy="676656"/>
            </a:xfrm>
            <a:prstGeom prst="rect">
              <a:avLst/>
            </a:prstGeom>
          </p:spPr>
        </p:pic>
        <p:pic>
          <p:nvPicPr>
            <p:cNvPr id="39" name="Picture 38" descr="A yellow circular object with black background&#10;&#10;Description automatically generated">
              <a:extLst>
                <a:ext uri="{FF2B5EF4-FFF2-40B4-BE49-F238E27FC236}">
                  <a16:creationId xmlns:a16="http://schemas.microsoft.com/office/drawing/2014/main" id="{A41F7168-1717-F95B-A4EA-70FF9E48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149" y="2359255"/>
              <a:ext cx="676656" cy="676656"/>
            </a:xfrm>
            <a:prstGeom prst="rect">
              <a:avLst/>
            </a:prstGeom>
          </p:spPr>
        </p:pic>
        <p:pic>
          <p:nvPicPr>
            <p:cNvPr id="48" name="Picture 47" descr="A blue clock with arrows around it&#10;&#10;Description automatically generated">
              <a:extLst>
                <a:ext uri="{FF2B5EF4-FFF2-40B4-BE49-F238E27FC236}">
                  <a16:creationId xmlns:a16="http://schemas.microsoft.com/office/drawing/2014/main" id="{D6533440-2911-6123-D689-15830561F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504" y="5361496"/>
              <a:ext cx="397340" cy="338661"/>
            </a:xfrm>
            <a:prstGeom prst="rect">
              <a:avLst/>
            </a:prstGeom>
          </p:spPr>
        </p:pic>
        <p:pic>
          <p:nvPicPr>
            <p:cNvPr id="50" name="Picture 49" descr="A blue circular arrows in a circle&#10;&#10;Description automatically generated">
              <a:extLst>
                <a:ext uri="{FF2B5EF4-FFF2-40B4-BE49-F238E27FC236}">
                  <a16:creationId xmlns:a16="http://schemas.microsoft.com/office/drawing/2014/main" id="{262898C1-62EA-355C-147A-15F245F2B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392" y="5228226"/>
              <a:ext cx="471931" cy="471931"/>
            </a:xfrm>
            <a:prstGeom prst="rect">
              <a:avLst/>
            </a:prstGeom>
          </p:spPr>
        </p:pic>
        <p:pic>
          <p:nvPicPr>
            <p:cNvPr id="1032" name="Picture 8" descr="Video camera - Free technology icons">
              <a:extLst>
                <a:ext uri="{FF2B5EF4-FFF2-40B4-BE49-F238E27FC236}">
                  <a16:creationId xmlns:a16="http://schemas.microsoft.com/office/drawing/2014/main" id="{AD352D5C-2A23-0508-1E69-CDF584732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579" y="5351511"/>
              <a:ext cx="245007" cy="24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11519-9473-F47B-513D-BC4920C24503}"/>
                </a:ext>
              </a:extLst>
            </p:cNvPr>
            <p:cNvSpPr txBox="1"/>
            <p:nvPr/>
          </p:nvSpPr>
          <p:spPr>
            <a:xfrm>
              <a:off x="3368877" y="5635835"/>
              <a:ext cx="1190017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1"/>
                <a:t>Tasks &amp; Streams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F508C4-4001-D5AC-DDA0-48623DD301EF}"/>
                </a:ext>
              </a:extLst>
            </p:cNvPr>
            <p:cNvSpPr txBox="1"/>
            <p:nvPr/>
          </p:nvSpPr>
          <p:spPr>
            <a:xfrm>
              <a:off x="5419991" y="5631558"/>
              <a:ext cx="1179249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b="1"/>
                <a:t>Time-Based Task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849099-343E-8E74-D625-3FF22826E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r="2469"/>
            <a:stretch/>
          </p:blipFill>
          <p:spPr>
            <a:xfrm>
              <a:off x="2162607" y="3143717"/>
              <a:ext cx="1614372" cy="18696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9148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FD3D6F1-4567-D2C6-4269-6D5F87AA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SAP RAW LANDING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C6FCFE8-3BEA-695D-B2D5-A7895FDE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3.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8DBA7BB-381C-DA86-FDBE-3E348D81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8706113-C96E-4E39-8ED9-2CCF8428AE17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01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AF246-3C99-0EF9-5EC0-12608EC3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08" y="296023"/>
            <a:ext cx="11068800" cy="369332"/>
          </a:xfrm>
        </p:spPr>
        <p:txBody>
          <a:bodyPr/>
          <a:lstStyle/>
          <a:p>
            <a:r>
              <a:rPr lang="fr-FR"/>
              <a:t>SAP RAW LANDING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A5380-8CDC-41D5-FA96-BA42FD95B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808" y="698826"/>
            <a:ext cx="11068800" cy="225703"/>
          </a:xfrm>
        </p:spPr>
        <p:txBody>
          <a:bodyPr/>
          <a:lstStyle/>
          <a:p>
            <a:r>
              <a:rPr lang="fr-FR"/>
              <a:t>Structure du schéma SAP_RAW_LANDING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5A0DF4-7BCF-0203-78B4-1D19371D8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5619" y="1853895"/>
            <a:ext cx="6720000" cy="246221"/>
          </a:xfrm>
        </p:spPr>
        <p:txBody>
          <a:bodyPr/>
          <a:lstStyle/>
          <a:p>
            <a:r>
              <a:rPr lang="fr-FR" u="sng" err="1"/>
              <a:t>MAIn</a:t>
            </a:r>
            <a:r>
              <a:rPr lang="fr-FR" u="sng"/>
              <a:t> </a:t>
            </a:r>
            <a:r>
              <a:rPr lang="fr-FR" u="sng" err="1"/>
              <a:t>integrations</a:t>
            </a:r>
            <a:endParaRPr lang="fr-FR" u="sng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60F4EB2-16D0-669B-30DC-45C91B314B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1551" y="2401987"/>
            <a:ext cx="7202966" cy="3122514"/>
          </a:xfrm>
        </p:spPr>
        <p:txBody>
          <a:bodyPr>
            <a:noAutofit/>
          </a:bodyPr>
          <a:lstStyle/>
          <a:p>
            <a:r>
              <a:rPr lang="fr-FR" sz="1400" noProof="1"/>
              <a:t>Ingestion des Fichiers </a:t>
            </a:r>
            <a:r>
              <a:rPr lang="fr-FR" sz="1400" b="1" noProof="1"/>
              <a:t>CSV</a:t>
            </a:r>
            <a:r>
              <a:rPr lang="fr-FR" sz="1400" noProof="1"/>
              <a:t> et </a:t>
            </a:r>
            <a:r>
              <a:rPr lang="fr-FR" sz="1400" b="1" noProof="1"/>
              <a:t>JSON</a:t>
            </a:r>
            <a:r>
              <a:rPr lang="fr-FR" sz="1400" noProof="1"/>
              <a:t> dans des Stages✔️</a:t>
            </a:r>
          </a:p>
          <a:p>
            <a:r>
              <a:rPr lang="fr-FR" sz="1400" b="1" noProof="1"/>
              <a:t>Flattening</a:t>
            </a:r>
            <a:r>
              <a:rPr lang="fr-FR" sz="1400" noProof="1"/>
              <a:t>/</a:t>
            </a:r>
            <a:r>
              <a:rPr lang="fr-FR" sz="1400" b="1" noProof="1"/>
              <a:t>Applatissement</a:t>
            </a:r>
            <a:r>
              <a:rPr lang="fr-FR" sz="1400" noProof="1"/>
              <a:t> des fichiers Json et Regroupement en </a:t>
            </a:r>
            <a:r>
              <a:rPr lang="fr-FR" sz="1400" b="1" noProof="1"/>
              <a:t>une seule table </a:t>
            </a:r>
            <a:r>
              <a:rPr lang="fr-FR" sz="1400" noProof="1"/>
              <a:t>✔️</a:t>
            </a:r>
          </a:p>
          <a:p>
            <a:r>
              <a:rPr lang="fr-FR" sz="1400" noProof="1"/>
              <a:t>Développement des </a:t>
            </a:r>
            <a:r>
              <a:rPr lang="fr-FR" sz="1400" b="1" noProof="1"/>
              <a:t>File Formats </a:t>
            </a:r>
            <a:r>
              <a:rPr lang="fr-FR" sz="1400" noProof="1"/>
              <a:t>adaptées avec la nature des données ✔️</a:t>
            </a:r>
          </a:p>
          <a:p>
            <a:r>
              <a:rPr lang="fr-FR" sz="1400" noProof="1"/>
              <a:t>Développement des Procédure stockées afin de :</a:t>
            </a:r>
          </a:p>
          <a:p>
            <a:pPr lvl="2"/>
            <a:r>
              <a:rPr lang="fr-FR" sz="1200" noProof="1"/>
              <a:t>Transformer les données en Json (semi-structuré) en une seule table (données structurées) ✔️</a:t>
            </a:r>
          </a:p>
          <a:p>
            <a:pPr lvl="2"/>
            <a:r>
              <a:rPr lang="fr-FR" sz="1200" noProof="1"/>
              <a:t>Créer de la structure des tables BRONZE (Normalisation, Règles de gestion…) ✔️</a:t>
            </a:r>
          </a:p>
          <a:p>
            <a:pPr lvl="2"/>
            <a:r>
              <a:rPr lang="fr-FR" sz="1200" noProof="1"/>
              <a:t>Alimenter les tables BRONZE (Process automatisée sur &gt;&gt; 100 tables !) ✔️</a:t>
            </a:r>
          </a:p>
          <a:p>
            <a:r>
              <a:rPr lang="fr-FR" sz="1400" noProof="1"/>
              <a:t>Incorporation de la </a:t>
            </a:r>
            <a:r>
              <a:rPr lang="fr-FR" sz="1400" b="1" noProof="1"/>
              <a:t>Feature</a:t>
            </a:r>
            <a:r>
              <a:rPr lang="fr-FR" sz="1400" noProof="1"/>
              <a:t> Git Integration✔️</a:t>
            </a:r>
          </a:p>
          <a:p>
            <a:r>
              <a:rPr lang="fr-FR" sz="1400" noProof="1"/>
              <a:t>Développement d’un </a:t>
            </a:r>
            <a:r>
              <a:rPr lang="fr-FR" sz="1400" b="1" noProof="1"/>
              <a:t>Stream </a:t>
            </a:r>
            <a:r>
              <a:rPr lang="fr-FR" sz="1400" noProof="1"/>
              <a:t>afin de détecter un changement dans les Stages ✔️</a:t>
            </a:r>
          </a:p>
          <a:p>
            <a:r>
              <a:rPr lang="fr-FR" sz="1400" noProof="1"/>
              <a:t>Développement des Snowflake </a:t>
            </a:r>
            <a:r>
              <a:rPr lang="fr-FR" sz="1400" b="1" noProof="1"/>
              <a:t>Tasks </a:t>
            </a:r>
            <a:r>
              <a:rPr lang="fr-FR" sz="1400" noProof="1"/>
              <a:t>✔️</a:t>
            </a:r>
            <a:endParaRPr lang="fr-FR" sz="1400" b="1" noProof="1"/>
          </a:p>
          <a:p>
            <a:pPr lvl="2"/>
            <a:endParaRPr lang="fr-FR" sz="1200" noProof="1"/>
          </a:p>
          <a:p>
            <a:pPr marL="462589" lvl="2" indent="0">
              <a:buNone/>
            </a:pPr>
            <a:endParaRPr lang="fr-FR" sz="1200" noProof="1"/>
          </a:p>
          <a:p>
            <a:endParaRPr lang="fr-FR" sz="1400" noProof="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14E2E-CC1C-65E6-8A49-80B8E05C6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665" y="6481469"/>
            <a:ext cx="240000" cy="164148"/>
          </a:xfrm>
        </p:spPr>
        <p:txBody>
          <a:bodyPr/>
          <a:lstStyle/>
          <a:p>
            <a:fld id="{88706113-C96E-4E39-8ED9-2CCF8428AE17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DBAC8-2C18-7AAE-CCCE-599E2679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663" y="1471193"/>
            <a:ext cx="2037001" cy="4333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EE90B-6438-3209-A68C-745D134881A3}"/>
              </a:ext>
            </a:extLst>
          </p:cNvPr>
          <p:cNvSpPr txBox="1"/>
          <p:nvPr/>
        </p:nvSpPr>
        <p:spPr>
          <a:xfrm>
            <a:off x="8745648" y="5897564"/>
            <a:ext cx="24748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noProof="1"/>
              <a:t>Src : Snowflake </a:t>
            </a:r>
          </a:p>
          <a:p>
            <a:pPr algn="ctr"/>
            <a:r>
              <a:rPr lang="fr-FR" sz="1400" b="1" noProof="1"/>
              <a:t>Database : DEV_DB_VISEO</a:t>
            </a:r>
          </a:p>
          <a:p>
            <a:pPr algn="ctr"/>
            <a:r>
              <a:rPr lang="fr-FR" sz="1400" b="1" noProof="1"/>
              <a:t>Schema : SAP_RAW_LANDING</a:t>
            </a:r>
            <a:endParaRPr lang="en-US" sz="1400" b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E0DEB4-229C-6091-3E70-B3E94C2E7A06}"/>
              </a:ext>
            </a:extLst>
          </p:cNvPr>
          <p:cNvSpPr/>
          <p:nvPr/>
        </p:nvSpPr>
        <p:spPr>
          <a:xfrm>
            <a:off x="616721" y="1552025"/>
            <a:ext cx="7557796" cy="41831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rci">
  <a:themeElements>
    <a:clrScheme name="Vise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9FF"/>
      </a:accent1>
      <a:accent2>
        <a:srgbClr val="003A70"/>
      </a:accent2>
      <a:accent3>
        <a:srgbClr val="00FE9D"/>
      </a:accent3>
      <a:accent4>
        <a:srgbClr val="2F74FF"/>
      </a:accent4>
      <a:accent5>
        <a:srgbClr val="0073BF"/>
      </a:accent5>
      <a:accent6>
        <a:srgbClr val="CCEBFF"/>
      </a:accent6>
      <a:hlink>
        <a:srgbClr val="60B2FF"/>
      </a:hlink>
      <a:folHlink>
        <a:srgbClr val="0156FF"/>
      </a:folHlink>
    </a:clrScheme>
    <a:fontScheme name="viseo">
      <a:majorFont>
        <a:latin typeface="Arial"/>
        <a:ea typeface=""/>
        <a:cs typeface=""/>
      </a:majorFont>
      <a:minorFont>
        <a:latin typeface="Gadug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AAB8F9"/>
    </a:custClr>
    <a:custClr name="Custom Color 2">
      <a:srgbClr val="6F8DFF"/>
    </a:custClr>
    <a:custClr name="Custom Color 3">
      <a:srgbClr val="1B094E"/>
    </a:custClr>
    <a:custClr name="Custom Color 4">
      <a:srgbClr val="F7CFC6"/>
    </a:custClr>
    <a:custClr name="Custom Color 5">
      <a:srgbClr val="C66D70"/>
    </a:custClr>
    <a:custClr name="Custom Color 6">
      <a:srgbClr val="5B0237"/>
    </a:custClr>
    <a:custClr name="Custom Color 7">
      <a:srgbClr val="C7F9D7"/>
    </a:custClr>
    <a:custClr name="Custom Color 8">
      <a:srgbClr val="54B283"/>
    </a:custClr>
    <a:custClr name="Custom Color 9">
      <a:srgbClr val="0C474E"/>
    </a:custClr>
  </a:custClrLst>
  <a:extLst>
    <a:ext uri="{05A4C25C-085E-4340-85A3-A5531E510DB2}">
      <thm15:themeFamily xmlns:thm15="http://schemas.microsoft.com/office/thememl/2012/main" name="TEMPLATE VISEO FR" id="{B6E864AC-D521-40FB-85A5-34006F28537E}" vid="{ACB79DE0-828B-4C2F-9722-DBF8A7CF82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1039</Words>
  <Application>Microsoft Office PowerPoint</Application>
  <PresentationFormat>Widescreen</PresentationFormat>
  <Paragraphs>255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Avenir Next LT Pro</vt:lpstr>
      <vt:lpstr>Book Antiqua</vt:lpstr>
      <vt:lpstr>Calibri</vt:lpstr>
      <vt:lpstr>Calibri Light</vt:lpstr>
      <vt:lpstr>Gadugi</vt:lpstr>
      <vt:lpstr>Montserrat Light</vt:lpstr>
      <vt:lpstr>sohne</vt:lpstr>
      <vt:lpstr>source-serif-pro</vt:lpstr>
      <vt:lpstr>Wingdings</vt:lpstr>
      <vt:lpstr>Office Theme</vt:lpstr>
      <vt:lpstr>Merci</vt:lpstr>
      <vt:lpstr>PowerPoint Presentation</vt:lpstr>
      <vt:lpstr>SOMMAIRE</vt:lpstr>
      <vt:lpstr>Introduction</vt:lpstr>
      <vt:lpstr>Introduction</vt:lpstr>
      <vt:lpstr>Introduction</vt:lpstr>
      <vt:lpstr>Architecture du Framework</vt:lpstr>
      <vt:lpstr>PowerPoint Presentation</vt:lpstr>
      <vt:lpstr>SAP RAW LANDING</vt:lpstr>
      <vt:lpstr>SAP RAW LANDING layer</vt:lpstr>
      <vt:lpstr>SAP RAW LANDING layer</vt:lpstr>
      <vt:lpstr>SAP RAW LANDING layer</vt:lpstr>
      <vt:lpstr>LANDING TO BRONZE</vt:lpstr>
      <vt:lpstr>LANDING TO BRONZE</vt:lpstr>
      <vt:lpstr>LANDING TO BRONZE</vt:lpstr>
      <vt:lpstr>LANDING TO BRONZE</vt:lpstr>
      <vt:lpstr>BRONZE TO SILVER</vt:lpstr>
      <vt:lpstr>BRONZE TO SILVER</vt:lpstr>
      <vt:lpstr>BRONZE TO SILVER</vt:lpstr>
      <vt:lpstr>BRONZE TO SILVER</vt:lpstr>
      <vt:lpstr>BRONZE TO SILVER</vt:lpstr>
      <vt:lpstr>SILVER TO GOLD</vt:lpstr>
      <vt:lpstr>SILVER to gold</vt:lpstr>
      <vt:lpstr>SILVER to gold</vt:lpstr>
      <vt:lpstr>SILVER to gold</vt:lpstr>
      <vt:lpstr>SILVER to gold</vt:lpstr>
      <vt:lpstr>Conclusion et Prochaines étapes</vt:lpstr>
      <vt:lpstr>Conclusion</vt:lpstr>
      <vt:lpstr>Conclusion</vt:lpstr>
      <vt:lpstr>MERCI !</vt:lpstr>
    </vt:vector>
  </TitlesOfParts>
  <Company>VISEO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M'hamed Issam Ed-Daou</dc:creator>
  <cp:lastModifiedBy>M'hamed Issam Ed-Daou</cp:lastModifiedBy>
  <cp:revision>1</cp:revision>
  <dcterms:created xsi:type="dcterms:W3CDTF">2024-02-22T12:51:17Z</dcterms:created>
  <dcterms:modified xsi:type="dcterms:W3CDTF">2025-06-11T12:50:10Z</dcterms:modified>
</cp:coreProperties>
</file>